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7" r:id="rId2"/>
    <p:sldId id="758" r:id="rId3"/>
    <p:sldId id="761" r:id="rId4"/>
    <p:sldId id="767" r:id="rId5"/>
    <p:sldId id="762" r:id="rId6"/>
    <p:sldId id="798" r:id="rId7"/>
    <p:sldId id="778" r:id="rId8"/>
    <p:sldId id="842" r:id="rId9"/>
    <p:sldId id="837" r:id="rId10"/>
    <p:sldId id="792" r:id="rId11"/>
    <p:sldId id="329" r:id="rId12"/>
    <p:sldId id="330" r:id="rId13"/>
    <p:sldId id="331" r:id="rId14"/>
    <p:sldId id="332" r:id="rId15"/>
    <p:sldId id="843" r:id="rId16"/>
    <p:sldId id="356" r:id="rId17"/>
    <p:sldId id="352" r:id="rId18"/>
    <p:sldId id="357" r:id="rId19"/>
    <p:sldId id="358" r:id="rId20"/>
    <p:sldId id="362" r:id="rId21"/>
    <p:sldId id="363" r:id="rId22"/>
    <p:sldId id="339" r:id="rId23"/>
    <p:sldId id="791" r:id="rId24"/>
    <p:sldId id="781" r:id="rId25"/>
    <p:sldId id="782" r:id="rId26"/>
    <p:sldId id="788" r:id="rId27"/>
    <p:sldId id="789" r:id="rId28"/>
    <p:sldId id="787" r:id="rId29"/>
    <p:sldId id="786" r:id="rId30"/>
    <p:sldId id="790" r:id="rId31"/>
    <p:sldId id="783" r:id="rId32"/>
    <p:sldId id="784" r:id="rId33"/>
    <p:sldId id="785" r:id="rId34"/>
    <p:sldId id="759" r:id="rId35"/>
    <p:sldId id="760" r:id="rId36"/>
    <p:sldId id="844" r:id="rId37"/>
    <p:sldId id="793" r:id="rId38"/>
    <p:sldId id="794" r:id="rId39"/>
    <p:sldId id="796" r:id="rId40"/>
    <p:sldId id="795" r:id="rId41"/>
    <p:sldId id="797" r:id="rId42"/>
    <p:sldId id="772" r:id="rId43"/>
    <p:sldId id="757" r:id="rId44"/>
    <p:sldId id="684" r:id="rId4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009"/>
  </p:normalViewPr>
  <p:slideViewPr>
    <p:cSldViewPr>
      <p:cViewPr varScale="1">
        <p:scale>
          <a:sx n="112" d="100"/>
          <a:sy n="112" d="100"/>
        </p:scale>
        <p:origin x="261" y="5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B1916654-4624-8042-A5C6-853739BDD20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1BCD6396-FA5D-1240-82A7-A8D732B6FD5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24606F0-AD9A-0E4A-91D2-76138D8908ED}" type="datetimeFigureOut">
              <a:rPr lang="en-US" altLang="en-US"/>
              <a:pPr>
                <a:defRPr/>
              </a:pPr>
              <a:t>5/27/2020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="" xmlns:a16="http://schemas.microsoft.com/office/drawing/2014/main" id="{745AD4A6-BBAC-6044-AAD0-CB64EC10E5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="" xmlns:a16="http://schemas.microsoft.com/office/drawing/2014/main" id="{1FA01FC6-1034-3841-BCD0-257DB8FE14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4F6823C-69C7-414F-9A66-EAC03893A75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FD7A2CA-8807-D748-A574-91107FDD76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284B6B4-DDE4-C04D-B312-C27BB7382F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36744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273986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슬라이드 이미지 개체 틀 1">
            <a:extLst>
              <a:ext uri="{FF2B5EF4-FFF2-40B4-BE49-F238E27FC236}">
                <a16:creationId xmlns="" xmlns:a16="http://schemas.microsoft.com/office/drawing/2014/main" id="{8BE303E2-B58D-D84B-B78D-93CC6F8846D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4" name="슬라이드 노트 개체 틀 2">
            <a:extLst>
              <a:ext uri="{FF2B5EF4-FFF2-40B4-BE49-F238E27FC236}">
                <a16:creationId xmlns="" xmlns:a16="http://schemas.microsoft.com/office/drawing/2014/main" id="{C9EA3449-0EDD-874E-8C5F-7B687BA7050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74755" name="슬라이드 번호 개체 틀 3">
            <a:extLst>
              <a:ext uri="{FF2B5EF4-FFF2-40B4-BE49-F238E27FC236}">
                <a16:creationId xmlns="" xmlns:a16="http://schemas.microsoft.com/office/drawing/2014/main" id="{5CD7E135-40DD-1644-B639-0125EE936B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0888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41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66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79625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368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940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512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084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atinLnBrk="1">
              <a:spcBef>
                <a:spcPct val="0"/>
              </a:spcBef>
            </a:pPr>
            <a:fld id="{7DDD70C2-27D9-954A-BF85-7F5904B7015A}" type="slidenum">
              <a:rPr lang="ko-KR" altLang="en-US" smtClean="0">
                <a:latin typeface="Gulim" panose="020B0600000101010101" pitchFamily="34" charset="-127"/>
                <a:ea typeface="Malgun Gothic" panose="020B0503020000020004" pitchFamily="34" charset="-127"/>
              </a:rPr>
              <a:pPr latinLnBrk="1">
                <a:spcBef>
                  <a:spcPct val="0"/>
                </a:spcBef>
              </a:pPr>
              <a:t>19</a:t>
            </a:fld>
            <a:endParaRPr lang="ko-KR" altLang="en-US">
              <a:latin typeface="Gulim" panose="020B0600000101010101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665822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슬라이드 이미지 개체 틀 1">
            <a:extLst>
              <a:ext uri="{FF2B5EF4-FFF2-40B4-BE49-F238E27FC236}">
                <a16:creationId xmlns="" xmlns:a16="http://schemas.microsoft.com/office/drawing/2014/main" id="{91C5791D-F5A8-4249-A729-B62B4181C6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6" name="슬라이드 노트 개체 틀 2">
            <a:extLst>
              <a:ext uri="{FF2B5EF4-FFF2-40B4-BE49-F238E27FC236}">
                <a16:creationId xmlns="" xmlns:a16="http://schemas.microsoft.com/office/drawing/2014/main" id="{E90BA689-B0C5-4A48-AC53-D4A7E4404C2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82947" name="슬라이드 번호 개체 틀 3">
            <a:extLst>
              <a:ext uri="{FF2B5EF4-FFF2-40B4-BE49-F238E27FC236}">
                <a16:creationId xmlns="" xmlns:a16="http://schemas.microsoft.com/office/drawing/2014/main" id="{62AA940B-F4FA-EA4E-BA3E-D89FB2DE44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0888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41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66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79625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368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940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512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084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atinLnBrk="1">
              <a:spcBef>
                <a:spcPct val="0"/>
              </a:spcBef>
            </a:pPr>
            <a:fld id="{58BD5B3E-EA77-754A-94AD-0427E890E5E2}" type="slidenum">
              <a:rPr lang="ko-KR" altLang="en-US" smtClean="0">
                <a:latin typeface="Gulim" panose="020B0600000101010101" pitchFamily="34" charset="-127"/>
                <a:ea typeface="Malgun Gothic" panose="020B0503020000020004" pitchFamily="34" charset="-127"/>
              </a:rPr>
              <a:pPr latinLnBrk="1">
                <a:spcBef>
                  <a:spcPct val="0"/>
                </a:spcBef>
              </a:pPr>
              <a:t>20</a:t>
            </a:fld>
            <a:endParaRPr lang="ko-KR" altLang="en-US">
              <a:latin typeface="Gulim" panose="020B0600000101010101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747356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슬라이드 이미지 개체 틀 1">
            <a:extLst>
              <a:ext uri="{FF2B5EF4-FFF2-40B4-BE49-F238E27FC236}">
                <a16:creationId xmlns="" xmlns:a16="http://schemas.microsoft.com/office/drawing/2014/main" id="{534F64CA-E398-7940-9CA6-2B070A11B4A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4" name="슬라이드 노트 개체 틀 2">
            <a:extLst>
              <a:ext uri="{FF2B5EF4-FFF2-40B4-BE49-F238E27FC236}">
                <a16:creationId xmlns="" xmlns:a16="http://schemas.microsoft.com/office/drawing/2014/main" id="{29224498-ADE6-1C48-8F86-419CC99423A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84995" name="슬라이드 번호 개체 틀 3">
            <a:extLst>
              <a:ext uri="{FF2B5EF4-FFF2-40B4-BE49-F238E27FC236}">
                <a16:creationId xmlns="" xmlns:a16="http://schemas.microsoft.com/office/drawing/2014/main" id="{B90BE24B-ACB7-734D-9F4B-51279182C1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0888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41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66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79625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368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940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512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084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atinLnBrk="1">
              <a:spcBef>
                <a:spcPct val="0"/>
              </a:spcBef>
            </a:pPr>
            <a:fld id="{3075F5AB-9F59-4547-93AE-501661286EFD}" type="slidenum">
              <a:rPr lang="ko-KR" altLang="en-US" smtClean="0">
                <a:latin typeface="Gulim" panose="020B0600000101010101" pitchFamily="34" charset="-127"/>
                <a:ea typeface="Malgun Gothic" panose="020B0503020000020004" pitchFamily="34" charset="-127"/>
              </a:rPr>
              <a:pPr latinLnBrk="1">
                <a:spcBef>
                  <a:spcPct val="0"/>
                </a:spcBef>
              </a:pPr>
              <a:t>21</a:t>
            </a:fld>
            <a:endParaRPr lang="ko-KR" altLang="en-US">
              <a:latin typeface="Gulim" panose="020B0600000101010101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01292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84B6B4-DDE4-C04D-B312-C27BB7382F6A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1482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슬라이드 이미지 개체 틀 1">
            <a:extLst>
              <a:ext uri="{FF2B5EF4-FFF2-40B4-BE49-F238E27FC236}">
                <a16:creationId xmlns="" xmlns:a16="http://schemas.microsoft.com/office/drawing/2014/main" id="{4AB9D494-B943-594F-AC18-2100C66E4C2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6" name="슬라이드 노트 개체 틀 2">
            <a:extLst>
              <a:ext uri="{FF2B5EF4-FFF2-40B4-BE49-F238E27FC236}">
                <a16:creationId xmlns="" xmlns:a16="http://schemas.microsoft.com/office/drawing/2014/main" id="{F8C4C221-C9E6-1E40-B1F2-94595B0F209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G</a:t>
            </a:r>
            <a:r>
              <a:rPr lang="en-US" altLang="ko-KR">
                <a:ea typeface="Gulim" panose="020B0600000101010101" pitchFamily="34" charset="-127"/>
              </a:rPr>
              <a:t>13.5 (An act of) ~ing (Verb ~</a:t>
            </a:r>
            <a:r>
              <a:rPr lang="ko-KR" altLang="en-US">
                <a:solidFill>
                  <a:srgbClr val="3333FF"/>
                </a:solidFill>
                <a:ea typeface="Gulim" panose="020B0600000101010101" pitchFamily="34" charset="-127"/>
              </a:rPr>
              <a:t>는</a:t>
            </a:r>
            <a:r>
              <a:rPr lang="ko-KR" altLang="en-US">
                <a:ea typeface="Gulim" panose="020B0600000101010101" pitchFamily="34" charset="-127"/>
              </a:rPr>
              <a:t> </a:t>
            </a:r>
            <a:r>
              <a:rPr lang="ko-KR" altLang="en-US">
                <a:solidFill>
                  <a:srgbClr val="FF0000"/>
                </a:solidFill>
                <a:ea typeface="Gulim" panose="020B0600000101010101" pitchFamily="34" charset="-127"/>
              </a:rPr>
              <a:t>것</a:t>
            </a:r>
            <a:r>
              <a:rPr lang="en-US" altLang="ko-KR">
                <a:solidFill>
                  <a:srgbClr val="FF0000"/>
                </a:solidFill>
                <a:ea typeface="Gulim" panose="020B0600000101010101" pitchFamily="34" charset="-127"/>
              </a:rPr>
              <a:t>): Structure</a:t>
            </a:r>
            <a:endParaRPr lang="ko-KR" altLang="en-US">
              <a:solidFill>
                <a:srgbClr val="FF0000"/>
              </a:solidFill>
              <a:ea typeface="Gulim" panose="020B0600000101010101" pitchFamily="34" charset="-127"/>
            </a:endParaRPr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1507" name="슬라이드 번호 개체 틀 3">
            <a:extLst>
              <a:ext uri="{FF2B5EF4-FFF2-40B4-BE49-F238E27FC236}">
                <a16:creationId xmlns="" xmlns:a16="http://schemas.microsoft.com/office/drawing/2014/main" id="{98205ADA-2DED-D34A-8BA3-AD232E2683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7B6E215-0A02-BF4C-9F7E-C9D1BA3A6240}" type="slidenum">
              <a:rPr lang="en-US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11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962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슬라이드 이미지 개체 틀 1">
            <a:extLst>
              <a:ext uri="{FF2B5EF4-FFF2-40B4-BE49-F238E27FC236}">
                <a16:creationId xmlns="" xmlns:a16="http://schemas.microsoft.com/office/drawing/2014/main" id="{3949718F-F007-B741-AE28-395BA9C4C1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4" name="슬라이드 노트 개체 틀 2">
            <a:extLst>
              <a:ext uri="{FF2B5EF4-FFF2-40B4-BE49-F238E27FC236}">
                <a16:creationId xmlns="" xmlns:a16="http://schemas.microsoft.com/office/drawing/2014/main" id="{A267E3F2-4333-504B-A80B-E31D6DF7311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G13.5: Structure</a:t>
            </a:r>
          </a:p>
        </p:txBody>
      </p:sp>
      <p:sp>
        <p:nvSpPr>
          <p:cNvPr id="23555" name="슬라이드 번호 개체 틀 3">
            <a:extLst>
              <a:ext uri="{FF2B5EF4-FFF2-40B4-BE49-F238E27FC236}">
                <a16:creationId xmlns="" xmlns:a16="http://schemas.microsoft.com/office/drawing/2014/main" id="{12D0D14E-A803-3E46-B0EC-F529483D47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B4374CF-E289-5D40-83DA-4E30CCC74D5B}" type="slidenum">
              <a:rPr lang="en-US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12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362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슬라이드 이미지 개체 틀 1">
            <a:extLst>
              <a:ext uri="{FF2B5EF4-FFF2-40B4-BE49-F238E27FC236}">
                <a16:creationId xmlns="" xmlns:a16="http://schemas.microsoft.com/office/drawing/2014/main" id="{B6627C91-0131-8B46-87DA-E0CB4B55261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2" name="슬라이드 노트 개체 틀 2">
            <a:extLst>
              <a:ext uri="{FF2B5EF4-FFF2-40B4-BE49-F238E27FC236}">
                <a16:creationId xmlns="" xmlns:a16="http://schemas.microsoft.com/office/drawing/2014/main" id="{3F3721E7-5D86-A14E-BC05-1CFDA67C6C1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G13.5: Simple Q &amp; A Practice</a:t>
            </a:r>
          </a:p>
        </p:txBody>
      </p:sp>
      <p:sp>
        <p:nvSpPr>
          <p:cNvPr id="25603" name="슬라이드 번호 개체 틀 3">
            <a:extLst>
              <a:ext uri="{FF2B5EF4-FFF2-40B4-BE49-F238E27FC236}">
                <a16:creationId xmlns="" xmlns:a16="http://schemas.microsoft.com/office/drawing/2014/main" id="{A32AD208-521A-164B-AF14-926F7C06F9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A42F37B-4BDD-CB46-A8B4-998CD6AD6CA5}" type="slidenum">
              <a:rPr lang="en-US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13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6430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슬라이드 이미지 개체 틀 1">
            <a:extLst>
              <a:ext uri="{FF2B5EF4-FFF2-40B4-BE49-F238E27FC236}">
                <a16:creationId xmlns="" xmlns:a16="http://schemas.microsoft.com/office/drawing/2014/main" id="{EB6CB32F-1B28-644E-96D4-7CC833F3A0D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0" name="슬라이드 노트 개체 틀 2">
            <a:extLst>
              <a:ext uri="{FF2B5EF4-FFF2-40B4-BE49-F238E27FC236}">
                <a16:creationId xmlns="" xmlns:a16="http://schemas.microsoft.com/office/drawing/2014/main" id="{51674FDC-F08B-A04B-B8D6-EC2DFD54308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7651" name="슬라이드 번호 개체 틀 3">
            <a:extLst>
              <a:ext uri="{FF2B5EF4-FFF2-40B4-BE49-F238E27FC236}">
                <a16:creationId xmlns="" xmlns:a16="http://schemas.microsoft.com/office/drawing/2014/main" id="{43878F73-2D0D-4841-95A8-3C17C6034F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499B3AA-9A1B-6544-848D-ABC8E38BEAB1}" type="slidenum">
              <a:rPr lang="en-US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14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5323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슬라이드 이미지 개체 틀 1">
            <a:extLst>
              <a:ext uri="{FF2B5EF4-FFF2-40B4-BE49-F238E27FC236}">
                <a16:creationId xmlns="" xmlns:a16="http://schemas.microsoft.com/office/drawing/2014/main" id="{7E2750CE-5A75-9C4C-A471-D795E40DBE5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2" name="슬라이드 노트 개체 틀 2">
            <a:extLst>
              <a:ext uri="{FF2B5EF4-FFF2-40B4-BE49-F238E27FC236}">
                <a16:creationId xmlns="" xmlns:a16="http://schemas.microsoft.com/office/drawing/2014/main" id="{F0C4ACE2-D0DA-AF4F-AFE9-A4B7D942063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66563" name="슬라이드 번호 개체 틀 3">
            <a:extLst>
              <a:ext uri="{FF2B5EF4-FFF2-40B4-BE49-F238E27FC236}">
                <a16:creationId xmlns="" xmlns:a16="http://schemas.microsoft.com/office/drawing/2014/main" id="{AA36DCBB-5B8D-C049-85DF-572AEC15C3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0888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41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66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79625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368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940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512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084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atinLnBrk="1">
              <a:spcBef>
                <a:spcPct val="0"/>
              </a:spcBef>
            </a:pPr>
            <a:fld id="{FD3CFA97-C137-024A-ACDC-972B2B25FBDF}" type="slidenum">
              <a:rPr lang="ko-KR" altLang="en-US" smtClean="0">
                <a:latin typeface="Gulim" panose="020B0600000101010101" pitchFamily="34" charset="-127"/>
                <a:ea typeface="Malgun Gothic" panose="020B0503020000020004" pitchFamily="34" charset="-127"/>
              </a:rPr>
              <a:pPr latinLnBrk="1">
                <a:spcBef>
                  <a:spcPct val="0"/>
                </a:spcBef>
              </a:pPr>
              <a:t>16</a:t>
            </a:fld>
            <a:endParaRPr lang="ko-KR" altLang="en-US">
              <a:latin typeface="Gulim" panose="020B0600000101010101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887657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슬라이드 이미지 개체 틀 1">
            <a:extLst>
              <a:ext uri="{FF2B5EF4-FFF2-40B4-BE49-F238E27FC236}">
                <a16:creationId xmlns="" xmlns:a16="http://schemas.microsoft.com/office/drawing/2014/main" id="{74100B7D-DB38-9040-830E-95521943D02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0" name="슬라이드 노트 개체 틀 2">
            <a:extLst>
              <a:ext uri="{FF2B5EF4-FFF2-40B4-BE49-F238E27FC236}">
                <a16:creationId xmlns="" xmlns:a16="http://schemas.microsoft.com/office/drawing/2014/main" id="{AC5665BB-B839-DA42-928C-B1B88602A0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68611" name="슬라이드 번호 개체 틀 3">
            <a:extLst>
              <a:ext uri="{FF2B5EF4-FFF2-40B4-BE49-F238E27FC236}">
                <a16:creationId xmlns="" xmlns:a16="http://schemas.microsoft.com/office/drawing/2014/main" id="{B83756F8-BD7E-C048-9782-74A839E2BC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0888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41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66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79625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368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940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512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084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atinLnBrk="1">
              <a:spcBef>
                <a:spcPct val="0"/>
              </a:spcBef>
            </a:pPr>
            <a:fld id="{D27C1F8D-16D3-7D47-B62B-2629047FC3AF}" type="slidenum">
              <a:rPr lang="ko-KR" altLang="en-US" smtClean="0">
                <a:latin typeface="Gulim" panose="020B0600000101010101" pitchFamily="34" charset="-127"/>
                <a:ea typeface="Malgun Gothic" panose="020B0503020000020004" pitchFamily="34" charset="-127"/>
              </a:rPr>
              <a:pPr latinLnBrk="1">
                <a:spcBef>
                  <a:spcPct val="0"/>
                </a:spcBef>
              </a:pPr>
              <a:t>17</a:t>
            </a:fld>
            <a:endParaRPr lang="ko-KR" altLang="en-US">
              <a:latin typeface="Gulim" panose="020B0600000101010101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531905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슬라이드 이미지 개체 틀 1">
            <a:extLst>
              <a:ext uri="{FF2B5EF4-FFF2-40B4-BE49-F238E27FC236}">
                <a16:creationId xmlns="" xmlns:a16="http://schemas.microsoft.com/office/drawing/2014/main" id="{AE2C8038-2AEA-5E4B-99AF-A8D99C94414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6" name="슬라이드 노트 개체 틀 2">
            <a:extLst>
              <a:ext uri="{FF2B5EF4-FFF2-40B4-BE49-F238E27FC236}">
                <a16:creationId xmlns="" xmlns:a16="http://schemas.microsoft.com/office/drawing/2014/main" id="{1ECB10E9-7C80-EA4A-AF96-77E82A080A7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/>
              <a:t>3. Structure Practice</a:t>
            </a:r>
            <a:endParaRPr lang="ko-KR" altLang="en-US"/>
          </a:p>
          <a:p>
            <a:pPr eaLnBrk="1" hangingPunct="1"/>
            <a:endParaRPr lang="ko-KR" altLang="en-US"/>
          </a:p>
        </p:txBody>
      </p:sp>
      <p:sp>
        <p:nvSpPr>
          <p:cNvPr id="72707" name="슬라이드 번호 개체 틀 3">
            <a:extLst>
              <a:ext uri="{FF2B5EF4-FFF2-40B4-BE49-F238E27FC236}">
                <a16:creationId xmlns="" xmlns:a16="http://schemas.microsoft.com/office/drawing/2014/main" id="{085D5C93-6A3D-6844-B753-9DC47C6EB5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50888" indent="-2873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5411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17663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79625" indent="-2301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368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940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512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908425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atinLnBrk="1">
              <a:spcBef>
                <a:spcPct val="0"/>
              </a:spcBef>
            </a:pPr>
            <a:fld id="{BE96EC52-50BE-3246-A3C6-67E9F1C42FDE}" type="slidenum">
              <a:rPr lang="ko-KR" altLang="en-US" smtClean="0">
                <a:latin typeface="Gulim" panose="020B0600000101010101" pitchFamily="34" charset="-127"/>
                <a:ea typeface="Malgun Gothic" panose="020B0503020000020004" pitchFamily="34" charset="-127"/>
              </a:rPr>
              <a:pPr latinLnBrk="1">
                <a:spcBef>
                  <a:spcPct val="0"/>
                </a:spcBef>
              </a:pPr>
              <a:t>18</a:t>
            </a:fld>
            <a:endParaRPr lang="ko-KR" altLang="en-US">
              <a:latin typeface="Gulim" panose="020B0600000101010101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27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25EBC9A8-07ED-6048-9CCF-DDBFA85FFC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3B48244E-C494-AC45-A89B-2920D14A77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A7941F36-5C88-F244-A186-F6979C72EA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24F358-4EEC-FA4E-B04F-CD7FD11BC5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7145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A79256A6-32F1-D24D-AE97-EA2C6D6BB2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740FD811-C8DF-3740-AE33-E2148A6681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35708DA5-B9CA-A549-8FCC-A3559F4DAF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426E85-9165-BC43-BFB1-1EB1920D25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1772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4FAF916F-3983-E24A-BE0E-D62B28D686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EE29C59B-58B8-4F46-989B-A12207708C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49EB52EF-C62F-0743-9326-0638DD956C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5A26D1-978D-6347-AA5B-AB90572D84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8167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0D43FF3E-1619-AA4A-8E95-282916DA9F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2F8F950A-E42B-EF46-9226-70A5ACB2A0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FA4B410B-1CAE-AB4F-B76D-B71686631A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EB440E-085C-4445-867F-0DB24D7EC3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8084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E6F5ADDD-5D4B-5149-A787-3D4A92FD83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ECA6E99E-3755-AA44-8372-25C9C89BFD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1C23A1A4-0A96-554F-8CEB-D5CC982108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ADDD9A-024D-1C4B-99AB-BD258944F6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4672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3FAF87E-4587-484B-92E3-ADFD936E05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8266AB9-1671-0843-A327-77C0A048B1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C5CFEA0-77AC-D64C-9631-71D11E163D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841E81-CC0E-E84D-B9F7-DBD5493279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015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AFB3E45A-C94E-3F4B-B273-B1F8740419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7E515D1E-5A08-D645-B1BB-1809D06F32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D18DE75F-0C19-3E4F-A28D-6D94702685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01BCC-8403-CD46-8DB0-A00E29098FE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3649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1A49B74C-8CEA-6C40-BB19-46C0BAEACE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B60F6B43-3385-0E44-9933-87E6B0319F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E8B8BF15-3EC9-214A-8965-61CA0C324B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C134A1-4536-624A-B8D7-873AF77C2D8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2676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49B93A91-D0A7-1046-A8E2-2F3CF476D7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0FF8DCC5-919D-4A43-BFDC-9065F4BF97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EBBFDAA5-CC0F-F34B-8C51-2D6BDBCDB2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BEDE7B-6D47-7D4C-817E-A52028930B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7445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CE26DAB-619E-9E44-A4AB-F86AB7612F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2C8E3F68-C16F-E049-B056-3BC3530D4B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2375780-D367-6D4F-8043-F74132C0DE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9CBC16-131D-484E-B06B-CB1CF3F532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6687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BCC8B18-041F-A045-8642-6222E4C07A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61883C6-559E-3A4C-9DFA-08DAF92AEF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B87198A-9A15-C14F-9515-73E774D31A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61F1E-7F61-D847-992A-F866C836C7F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6072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="" xmlns:a16="http://schemas.microsoft.com/office/drawing/2014/main" id="{E13433B7-E7D3-C24C-94A7-3EDD0EAB44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="" xmlns:a16="http://schemas.microsoft.com/office/drawing/2014/main" id="{403D45AD-44BB-724F-B8FD-82E264FF10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="" xmlns:a16="http://schemas.microsoft.com/office/drawing/2014/main" id="{7EE33F8E-1BD5-A04B-A6C0-71001A85E8B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029" name="Rectangle 5">
            <a:extLst>
              <a:ext uri="{FF2B5EF4-FFF2-40B4-BE49-F238E27FC236}">
                <a16:creationId xmlns="" xmlns:a16="http://schemas.microsoft.com/office/drawing/2014/main" id="{CB8A0071-9E53-074B-A51B-A20BDAF7D98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030" name="Rectangle 6">
            <a:extLst>
              <a:ext uri="{FF2B5EF4-FFF2-40B4-BE49-F238E27FC236}">
                <a16:creationId xmlns="" xmlns:a16="http://schemas.microsoft.com/office/drawing/2014/main" id="{EFC882E9-3AEF-624D-B40A-6DE34B35D22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48F350D6-5BD4-A34D-9CC5-815921A9B44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8.pn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8.pn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21.emf"/><Relationship Id="rId4" Type="http://schemas.openxmlformats.org/officeDocument/2006/relationships/image" Target="../media/image19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5" Type="http://schemas.openxmlformats.org/officeDocument/2006/relationships/image" Target="../media/image20.jpeg"/><Relationship Id="rId4" Type="http://schemas.openxmlformats.org/officeDocument/2006/relationships/image" Target="../media/image19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21.emf"/><Relationship Id="rId4" Type="http://schemas.openxmlformats.org/officeDocument/2006/relationships/image" Target="../media/image19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23.emf"/><Relationship Id="rId4" Type="http://schemas.openxmlformats.org/officeDocument/2006/relationships/image" Target="../media/image19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4.png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png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www.youtube.com/watch?v=NuvlfzRy9PU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nhodaily.com/news/articleView.html?idxno=60940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ku6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ku6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uvlfzRy9PU" TargetMode="External"/><Relationship Id="rId2" Type="http://schemas.openxmlformats.org/officeDocument/2006/relationships/hyperlink" Target="https://kleartextbook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ku6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63896" y="2579724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3-2 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5494458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1880" y="476672"/>
            <a:ext cx="1964788" cy="196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2314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5C3CC45-5DEB-C545-BA21-953EFF848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83479EEF-3721-3244-8690-795EE5A2C7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92" y="188639"/>
            <a:ext cx="8559421" cy="6141575"/>
          </a:xfrm>
        </p:spPr>
      </p:pic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36EE3B27-8D1C-B74F-B13E-563937D800F0}"/>
              </a:ext>
            </a:extLst>
          </p:cNvPr>
          <p:cNvSpPr txBox="1"/>
          <p:nvPr/>
        </p:nvSpPr>
        <p:spPr>
          <a:xfrm>
            <a:off x="0" y="633021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1EDAB49-6C40-544A-9C29-5F581103979F}"/>
              </a:ext>
            </a:extLst>
          </p:cNvPr>
          <p:cNvSpPr txBox="1"/>
          <p:nvPr/>
        </p:nvSpPr>
        <p:spPr>
          <a:xfrm>
            <a:off x="5148064" y="3146036"/>
            <a:ext cx="1296144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보는 것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0F68691-DBD0-7C45-A985-2BCEB28B54BB}"/>
              </a:ext>
            </a:extLst>
          </p:cNvPr>
          <p:cNvSpPr txBox="1"/>
          <p:nvPr/>
        </p:nvSpPr>
        <p:spPr>
          <a:xfrm>
            <a:off x="4788024" y="4199880"/>
            <a:ext cx="1440160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부르는 것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7BF0A07-F7F7-C14E-81BC-D72FD38C5697}"/>
              </a:ext>
            </a:extLst>
          </p:cNvPr>
          <p:cNvSpPr txBox="1"/>
          <p:nvPr/>
        </p:nvSpPr>
        <p:spPr>
          <a:xfrm>
            <a:off x="3995936" y="4847952"/>
            <a:ext cx="1440160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읽는 것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75405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 Box 2">
            <a:extLst>
              <a:ext uri="{FF2B5EF4-FFF2-40B4-BE49-F238E27FC236}">
                <a16:creationId xmlns="" xmlns:a16="http://schemas.microsoft.com/office/drawing/2014/main" id="{435D2FF8-3F8D-8A46-A0CD-0877A80117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369888"/>
            <a:ext cx="7132637" cy="64611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ko-KR" altLang="en-US" sz="3600" dirty="0">
                <a:ea typeface="Gulim" panose="020B0600000101010101" pitchFamily="34" charset="-127"/>
              </a:rPr>
              <a:t>문법</a:t>
            </a:r>
            <a:r>
              <a:rPr lang="en-US" altLang="ko-KR" sz="3600" dirty="0">
                <a:ea typeface="Gulim" panose="020B0600000101010101" pitchFamily="34" charset="-127"/>
              </a:rPr>
              <a:t>:</a:t>
            </a:r>
            <a:r>
              <a:rPr lang="ko-KR" altLang="en-US" sz="3600" dirty="0">
                <a:ea typeface="Gulim" panose="020B0600000101010101" pitchFamily="34" charset="-127"/>
              </a:rPr>
              <a:t> </a:t>
            </a:r>
            <a:r>
              <a:rPr lang="en-US" altLang="ko-KR" sz="3600" dirty="0">
                <a:ea typeface="Gulim" panose="020B0600000101010101" pitchFamily="34" charset="-127"/>
              </a:rPr>
              <a:t>(An act of) </a:t>
            </a:r>
            <a:r>
              <a:rPr lang="en-US" altLang="ko-KR" sz="3600" dirty="0" smtClean="0">
                <a:ea typeface="Gulim" panose="020B0600000101010101" pitchFamily="34" charset="-127"/>
              </a:rPr>
              <a:t>-</a:t>
            </a:r>
            <a:r>
              <a:rPr lang="en-US" altLang="ko-KR" sz="3600" dirty="0" err="1" smtClean="0">
                <a:ea typeface="Gulim" panose="020B0600000101010101" pitchFamily="34" charset="-127"/>
              </a:rPr>
              <a:t>ing</a:t>
            </a:r>
            <a:r>
              <a:rPr lang="en-US" altLang="ko-KR" sz="3600" dirty="0">
                <a:ea typeface="Gulim" panose="020B0600000101010101" pitchFamily="34" charset="-127"/>
              </a:rPr>
              <a:t>: Verb </a:t>
            </a:r>
            <a:r>
              <a:rPr lang="en-US" altLang="ko-KR" sz="3600" dirty="0" smtClean="0">
                <a:ea typeface="Gulim" panose="020B0600000101010101" pitchFamily="34" charset="-127"/>
              </a:rPr>
              <a:t>-</a:t>
            </a:r>
            <a:r>
              <a:rPr lang="ko-KR" altLang="en-US" sz="3600" dirty="0" smtClean="0">
                <a:solidFill>
                  <a:srgbClr val="3333FF"/>
                </a:solidFill>
                <a:ea typeface="Gulim" panose="020B0600000101010101" pitchFamily="34" charset="-127"/>
              </a:rPr>
              <a:t>는</a:t>
            </a:r>
            <a:r>
              <a:rPr lang="ko-KR" altLang="en-US" sz="3600" dirty="0" smtClean="0">
                <a:ea typeface="Gulim" panose="020B0600000101010101" pitchFamily="34" charset="-127"/>
              </a:rPr>
              <a:t> </a:t>
            </a:r>
            <a:r>
              <a:rPr lang="ko-KR" altLang="en-US" sz="3600" dirty="0">
                <a:solidFill>
                  <a:srgbClr val="FF0000"/>
                </a:solidFill>
                <a:ea typeface="Gulim" panose="020B0600000101010101" pitchFamily="34" charset="-127"/>
              </a:rPr>
              <a:t>것</a:t>
            </a:r>
          </a:p>
        </p:txBody>
      </p:sp>
      <p:sp>
        <p:nvSpPr>
          <p:cNvPr id="20482" name="Text Box 3">
            <a:extLst>
              <a:ext uri="{FF2B5EF4-FFF2-40B4-BE49-F238E27FC236}">
                <a16:creationId xmlns="" xmlns:a16="http://schemas.microsoft.com/office/drawing/2014/main" id="{2675B598-4AF1-644F-AD54-AD8AB571A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384300"/>
            <a:ext cx="7416800" cy="1766888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dirty="0">
                <a:solidFill>
                  <a:srgbClr val="3333FF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Formal</a:t>
            </a:r>
            <a:r>
              <a:rPr lang="en-US" altLang="ko-KR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lang="en-US" altLang="ko-KR" dirty="0">
                <a:latin typeface="Times New Roman" panose="02020603050405020304" pitchFamily="18" charset="0"/>
                <a:ea typeface="Gulim" panose="020B0600000101010101" pitchFamily="34" charset="-127"/>
              </a:rPr>
              <a:t>/ </a:t>
            </a:r>
            <a:r>
              <a:rPr lang="en-US" altLang="ko-KR" dirty="0">
                <a:solidFill>
                  <a:srgbClr val="3333FF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written</a:t>
            </a:r>
          </a:p>
          <a:p>
            <a:pPr eaLnBrk="1" hangingPunct="1">
              <a:buFontTx/>
              <a:buNone/>
            </a:pPr>
            <a:r>
              <a:rPr lang="ko-KR" altLang="en-US" dirty="0">
                <a:latin typeface="Times New Roman" panose="02020603050405020304" pitchFamily="18" charset="0"/>
                <a:ea typeface="Gulim" panose="020B0600000101010101" pitchFamily="34" charset="-127"/>
              </a:rPr>
              <a:t>매일 걷</a:t>
            </a:r>
            <a:r>
              <a:rPr lang="ko-KR" altLang="en-US" dirty="0">
                <a:solidFill>
                  <a:srgbClr val="3333FF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는</a:t>
            </a:r>
            <a:r>
              <a:rPr lang="ko-KR" altLang="en-US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것</a:t>
            </a:r>
            <a:r>
              <a:rPr lang="ko-KR" altLang="en-US" dirty="0">
                <a:latin typeface="Times New Roman" panose="02020603050405020304" pitchFamily="18" charset="0"/>
                <a:ea typeface="Gulim" panose="020B0600000101010101" pitchFamily="34" charset="-127"/>
              </a:rPr>
              <a:t>은 건강에 좋습니다.</a:t>
            </a:r>
          </a:p>
          <a:p>
            <a:pPr eaLnBrk="1" hangingPunct="1">
              <a:buFontTx/>
              <a:buNone/>
            </a:pPr>
            <a:r>
              <a:rPr lang="ko-KR" altLang="en-US" dirty="0">
                <a:latin typeface="Times New Roman" panose="02020603050405020304" pitchFamily="18" charset="0"/>
                <a:ea typeface="Gulim" panose="020B0600000101010101" pitchFamily="34" charset="-127"/>
              </a:rPr>
              <a:t>책 읽</a:t>
            </a:r>
            <a:r>
              <a:rPr lang="ko-KR" altLang="en-US" dirty="0">
                <a:solidFill>
                  <a:srgbClr val="3333FF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는</a:t>
            </a:r>
            <a:r>
              <a:rPr lang="ko-KR" altLang="en-US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것</a:t>
            </a:r>
            <a:r>
              <a:rPr lang="ko-KR" altLang="en-US" dirty="0">
                <a:latin typeface="Times New Roman" panose="02020603050405020304" pitchFamily="18" charset="0"/>
                <a:ea typeface="Gulim" panose="020B0600000101010101" pitchFamily="34" charset="-127"/>
              </a:rPr>
              <a:t>을 좋아하세요?</a:t>
            </a:r>
          </a:p>
        </p:txBody>
      </p:sp>
      <p:sp>
        <p:nvSpPr>
          <p:cNvPr id="20483" name="Text Box 4">
            <a:extLst>
              <a:ext uri="{FF2B5EF4-FFF2-40B4-BE49-F238E27FC236}">
                <a16:creationId xmlns="" xmlns:a16="http://schemas.microsoft.com/office/drawing/2014/main" id="{4CF7705D-0C83-B347-A552-57D4FE13EF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3933825"/>
            <a:ext cx="7632700" cy="17653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dirty="0">
                <a:solidFill>
                  <a:srgbClr val="3333FF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Colloquial</a:t>
            </a:r>
          </a:p>
          <a:p>
            <a:pPr eaLnBrk="1" hangingPunct="1">
              <a:buFontTx/>
              <a:buNone/>
            </a:pPr>
            <a:r>
              <a:rPr lang="ko-KR" altLang="en-US" dirty="0">
                <a:latin typeface="Times New Roman" panose="02020603050405020304" pitchFamily="18" charset="0"/>
                <a:ea typeface="Gulim" panose="020B0600000101010101" pitchFamily="34" charset="-127"/>
              </a:rPr>
              <a:t>저는 쇼핑하</a:t>
            </a:r>
            <a:r>
              <a:rPr lang="ko-KR" altLang="en-US" dirty="0">
                <a:solidFill>
                  <a:srgbClr val="3333FF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는</a:t>
            </a:r>
            <a:r>
              <a:rPr lang="ko-KR" altLang="en-US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거</a:t>
            </a:r>
            <a:r>
              <a:rPr lang="ko-KR" altLang="en-US" dirty="0">
                <a:solidFill>
                  <a:srgbClr val="3333FF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lang="ko-KR" altLang="en-US" dirty="0">
                <a:latin typeface="Times New Roman" panose="02020603050405020304" pitchFamily="18" charset="0"/>
                <a:ea typeface="Gulim" panose="020B0600000101010101" pitchFamily="34" charset="-127"/>
              </a:rPr>
              <a:t>싫어해요.</a:t>
            </a:r>
          </a:p>
          <a:p>
            <a:pPr eaLnBrk="1" hangingPunct="1">
              <a:buFontTx/>
              <a:buNone/>
            </a:pPr>
            <a:r>
              <a:rPr lang="ko-KR" altLang="en-US" dirty="0">
                <a:latin typeface="Times New Roman" panose="02020603050405020304" pitchFamily="18" charset="0"/>
                <a:ea typeface="Gulim" panose="020B0600000101010101" pitchFamily="34" charset="-127"/>
              </a:rPr>
              <a:t>그냥 집에서 음악 듣</a:t>
            </a:r>
            <a:r>
              <a:rPr lang="ko-KR" altLang="en-US" dirty="0">
                <a:solidFill>
                  <a:srgbClr val="3333FF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는</a:t>
            </a:r>
            <a:r>
              <a:rPr lang="ko-KR" altLang="en-US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게</a:t>
            </a:r>
            <a:r>
              <a:rPr lang="ko-KR" altLang="en-US" dirty="0">
                <a:solidFill>
                  <a:srgbClr val="3333FF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lang="ko-KR" altLang="en-US" dirty="0">
                <a:latin typeface="Times New Roman" panose="02020603050405020304" pitchFamily="18" charset="0"/>
                <a:ea typeface="Gulim" panose="020B0600000101010101" pitchFamily="34" charset="-127"/>
              </a:rPr>
              <a:t>제일 좋아요.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44B17563-CBB0-8F40-9408-5D25BAA6E9FB}"/>
              </a:ext>
            </a:extLst>
          </p:cNvPr>
          <p:cNvSpPr txBox="1"/>
          <p:nvPr/>
        </p:nvSpPr>
        <p:spPr>
          <a:xfrm>
            <a:off x="-8062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96B2AF3-E02D-B243-AD2F-F15FE82901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075" y="6021287"/>
            <a:ext cx="804416" cy="25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69335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4" grpId="0" animBg="1"/>
      <p:bldP spid="20482" grpId="0" animBg="1"/>
      <p:bldP spid="2048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1618" name="Group 2">
            <a:extLst>
              <a:ext uri="{FF2B5EF4-FFF2-40B4-BE49-F238E27FC236}">
                <a16:creationId xmlns="" xmlns:a16="http://schemas.microsoft.com/office/drawing/2014/main" id="{D9E1568D-D0C9-3446-A01E-5F5AA7F748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853120"/>
              </p:ext>
            </p:extLst>
          </p:nvPr>
        </p:nvGraphicFramePr>
        <p:xfrm>
          <a:off x="1426617" y="980728"/>
          <a:ext cx="5881687" cy="2473325"/>
        </p:xfrm>
        <a:graphic>
          <a:graphicData uri="http://schemas.openxmlformats.org/drawingml/2006/table">
            <a:tbl>
              <a:tblPr/>
              <a:tblGrid>
                <a:gridCol w="180271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038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7513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9466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Gulim" panose="020B0600000101010101" pitchFamily="34" charset="-127"/>
                        </a:rPr>
                        <a:t>Full form</a:t>
                      </a:r>
                    </a:p>
                  </a:txBody>
                  <a:tcPr marL="91434" marR="91434" marT="45705" marB="4570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ko-KR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Gulim" panose="020B0600000101010101" pitchFamily="34" charset="-127"/>
                      </a:endParaRPr>
                    </a:p>
                  </a:txBody>
                  <a:tcPr marL="91434" marR="91434"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Gulim" panose="020B0600000101010101" pitchFamily="34" charset="-127"/>
                        </a:rPr>
                        <a:t>Abbtd</a:t>
                      </a:r>
                      <a:r>
                        <a:rPr kumimoji="0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Gulim" panose="020B0600000101010101" pitchFamily="34" charset="-127"/>
                        </a:rPr>
                        <a:t> form</a:t>
                      </a:r>
                    </a:p>
                  </a:txBody>
                  <a:tcPr marL="91434" marR="91434"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466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Gulim" panose="020B0600000101010101" pitchFamily="34" charset="-127"/>
                        </a:rPr>
                        <a:t>~</a:t>
                      </a:r>
                      <a:r>
                        <a:rPr kumimoji="0" lang="ko-KR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Palatino Linotype" panose="02040502050505030304" pitchFamily="18" charset="0"/>
                          <a:ea typeface="Gulim" panose="020B0600000101010101" pitchFamily="34" charset="-127"/>
                        </a:rPr>
                        <a:t>는</a:t>
                      </a:r>
                      <a:r>
                        <a:rPr kumimoji="0" lang="ko-KR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Gulim" panose="020B0600000101010101" pitchFamily="34" charset="-127"/>
                        </a:rPr>
                        <a:t> </a:t>
                      </a:r>
                      <a:r>
                        <a:rPr kumimoji="0" lang="ko-KR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Palatino Linotype" panose="02040502050505030304" pitchFamily="18" charset="0"/>
                          <a:ea typeface="Gulim" panose="020B0600000101010101" pitchFamily="34" charset="-127"/>
                        </a:rPr>
                        <a:t>것</a:t>
                      </a:r>
                      <a:r>
                        <a:rPr kumimoji="0" lang="ko-KR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Gulim" panose="020B0600000101010101" pitchFamily="34" charset="-127"/>
                        </a:rPr>
                        <a:t>이</a:t>
                      </a:r>
                    </a:p>
                  </a:txBody>
                  <a:tcPr marL="91434" marR="91434" marT="45705" marB="4570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ko-KR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Gulim" panose="020B0600000101010101" pitchFamily="34" charset="-127"/>
                      </a:endParaRPr>
                    </a:p>
                  </a:txBody>
                  <a:tcPr marL="91434" marR="91434"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altLang="ko-KR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Palatino Linotype" panose="02040502050505030304" pitchFamily="18" charset="0"/>
                        <a:ea typeface="Gulim" panose="020B0600000101010101" pitchFamily="34" charset="-127"/>
                      </a:endParaRPr>
                    </a:p>
                  </a:txBody>
                  <a:tcPr marL="91434" marR="91434"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466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Gulim" panose="020B0600000101010101" pitchFamily="34" charset="-127"/>
                        </a:rPr>
                        <a:t>~</a:t>
                      </a:r>
                      <a:r>
                        <a:rPr kumimoji="0" lang="ko-KR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Palatino Linotype" panose="02040502050505030304" pitchFamily="18" charset="0"/>
                          <a:ea typeface="Gulim" panose="020B0600000101010101" pitchFamily="34" charset="-127"/>
                        </a:rPr>
                        <a:t>는</a:t>
                      </a:r>
                      <a:r>
                        <a:rPr kumimoji="0" lang="ko-KR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Gulim" panose="020B0600000101010101" pitchFamily="34" charset="-127"/>
                        </a:rPr>
                        <a:t> </a:t>
                      </a:r>
                      <a:r>
                        <a:rPr kumimoji="0" lang="ko-KR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Palatino Linotype" panose="02040502050505030304" pitchFamily="18" charset="0"/>
                          <a:ea typeface="Gulim" panose="020B0600000101010101" pitchFamily="34" charset="-127"/>
                        </a:rPr>
                        <a:t>것</a:t>
                      </a:r>
                      <a:r>
                        <a:rPr kumimoji="0" lang="ko-KR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Gulim" panose="020B0600000101010101" pitchFamily="34" charset="-127"/>
                        </a:rPr>
                        <a:t>을</a:t>
                      </a:r>
                    </a:p>
                  </a:txBody>
                  <a:tcPr marL="91434" marR="91434" marT="45705" marB="4570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ko-KR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Gulim" panose="020B0600000101010101" pitchFamily="34" charset="-127"/>
                      </a:endParaRPr>
                    </a:p>
                  </a:txBody>
                  <a:tcPr marL="91434" marR="91434"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ko-KR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Gulim" panose="020B0600000101010101" pitchFamily="34" charset="-127"/>
                      </a:endParaRPr>
                    </a:p>
                  </a:txBody>
                  <a:tcPr marL="91434" marR="91434"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466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Gulim" panose="020B0600000101010101" pitchFamily="34" charset="-127"/>
                        </a:rPr>
                        <a:t>~</a:t>
                      </a:r>
                      <a:r>
                        <a:rPr kumimoji="0" lang="ko-KR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Palatino Linotype" panose="02040502050505030304" pitchFamily="18" charset="0"/>
                          <a:ea typeface="Gulim" panose="020B0600000101010101" pitchFamily="34" charset="-127"/>
                        </a:rPr>
                        <a:t>는</a:t>
                      </a:r>
                      <a:r>
                        <a:rPr kumimoji="0" lang="ko-KR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Gulim" panose="020B0600000101010101" pitchFamily="34" charset="-127"/>
                        </a:rPr>
                        <a:t> </a:t>
                      </a:r>
                      <a:r>
                        <a:rPr kumimoji="0" lang="ko-KR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Palatino Linotype" panose="02040502050505030304" pitchFamily="18" charset="0"/>
                          <a:ea typeface="Gulim" panose="020B0600000101010101" pitchFamily="34" charset="-127"/>
                        </a:rPr>
                        <a:t>것</a:t>
                      </a:r>
                    </a:p>
                  </a:txBody>
                  <a:tcPr marL="91434" marR="91434" marT="45705" marB="4570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ko-KR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Gulim" panose="020B0600000101010101" pitchFamily="34" charset="-127"/>
                      </a:endParaRPr>
                    </a:p>
                  </a:txBody>
                  <a:tcPr marL="91434" marR="91434"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ko-KR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Palatino Linotype" panose="02040502050505030304" pitchFamily="18" charset="0"/>
                        <a:ea typeface="Gulim" panose="020B0600000101010101" pitchFamily="34" charset="-127"/>
                      </a:endParaRPr>
                    </a:p>
                  </a:txBody>
                  <a:tcPr marL="91434" marR="91434"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9466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Gulim" panose="020B0600000101010101" pitchFamily="34" charset="-127"/>
                        </a:rPr>
                        <a:t>~</a:t>
                      </a:r>
                      <a:r>
                        <a:rPr kumimoji="0" lang="ko-KR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Palatino Linotype" panose="02040502050505030304" pitchFamily="18" charset="0"/>
                          <a:ea typeface="Gulim" panose="020B0600000101010101" pitchFamily="34" charset="-127"/>
                        </a:rPr>
                        <a:t>는</a:t>
                      </a:r>
                      <a:r>
                        <a:rPr kumimoji="0" lang="ko-KR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Gulim" panose="020B0600000101010101" pitchFamily="34" charset="-127"/>
                        </a:rPr>
                        <a:t> </a:t>
                      </a:r>
                      <a:r>
                        <a:rPr kumimoji="0" lang="ko-KR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Palatino Linotype" panose="02040502050505030304" pitchFamily="18" charset="0"/>
                          <a:ea typeface="Gulim" panose="020B0600000101010101" pitchFamily="34" charset="-127"/>
                        </a:rPr>
                        <a:t>것</a:t>
                      </a:r>
                      <a:r>
                        <a:rPr kumimoji="0" lang="ko-KR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anose="02040502050505030304" pitchFamily="18" charset="0"/>
                          <a:ea typeface="Gulim" panose="020B0600000101010101" pitchFamily="34" charset="-127"/>
                        </a:rPr>
                        <a:t>은</a:t>
                      </a:r>
                    </a:p>
                  </a:txBody>
                  <a:tcPr marL="91434" marR="91434" marT="45705" marB="4570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ko-KR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Gulim" panose="020B0600000101010101" pitchFamily="34" charset="-127"/>
                      </a:endParaRPr>
                    </a:p>
                  </a:txBody>
                  <a:tcPr marL="91434" marR="91434"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orbel" panose="020B0503020204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ko-KR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  <a:ea typeface="Gulim" panose="020B0600000101010101" pitchFamily="34" charset="-127"/>
                      </a:endParaRPr>
                    </a:p>
                  </a:txBody>
                  <a:tcPr marL="91434" marR="91434"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1644" name="Rectangle 28">
            <a:extLst>
              <a:ext uri="{FF2B5EF4-FFF2-40B4-BE49-F238E27FC236}">
                <a16:creationId xmlns="" xmlns:a16="http://schemas.microsoft.com/office/drawing/2014/main" id="{ABEC2E21-317E-EE4D-B744-85B64D3E2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8664" y="1514922"/>
            <a:ext cx="1098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 dirty="0">
                <a:solidFill>
                  <a:srgbClr val="FF0000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거 </a:t>
            </a:r>
            <a:r>
              <a:rPr lang="ko-KR" altLang="en-US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+</a:t>
            </a:r>
            <a:r>
              <a:rPr lang="ko-KR" altLang="en-US" sz="2400" dirty="0">
                <a:solidFill>
                  <a:srgbClr val="FF0000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 </a:t>
            </a:r>
            <a:r>
              <a:rPr lang="ko-KR" altLang="en-US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이</a:t>
            </a:r>
          </a:p>
        </p:txBody>
      </p:sp>
      <p:sp>
        <p:nvSpPr>
          <p:cNvPr id="111645" name="Rectangle 29">
            <a:extLst>
              <a:ext uri="{FF2B5EF4-FFF2-40B4-BE49-F238E27FC236}">
                <a16:creationId xmlns="" xmlns:a16="http://schemas.microsoft.com/office/drawing/2014/main" id="{70D4821C-8227-E94B-8A68-1FEF7370E1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8185" y="2022128"/>
            <a:ext cx="1098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 dirty="0">
                <a:solidFill>
                  <a:srgbClr val="FF0000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거 </a:t>
            </a:r>
            <a:r>
              <a:rPr lang="ko-KR" altLang="en-US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+</a:t>
            </a:r>
            <a:r>
              <a:rPr lang="ko-KR" altLang="en-US" sz="2400" dirty="0">
                <a:solidFill>
                  <a:srgbClr val="FF0000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 </a:t>
            </a:r>
            <a:r>
              <a:rPr lang="ko-KR" altLang="en-US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을</a:t>
            </a:r>
          </a:p>
        </p:txBody>
      </p:sp>
      <p:sp>
        <p:nvSpPr>
          <p:cNvPr id="111646" name="Rectangle 30">
            <a:extLst>
              <a:ext uri="{FF2B5EF4-FFF2-40B4-BE49-F238E27FC236}">
                <a16:creationId xmlns="" xmlns:a16="http://schemas.microsoft.com/office/drawing/2014/main" id="{915C9CC6-5636-0641-B5A3-BB989CE11A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2830" y="2515841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 dirty="0">
                <a:solidFill>
                  <a:srgbClr val="FF0000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거</a:t>
            </a:r>
          </a:p>
        </p:txBody>
      </p:sp>
      <p:sp>
        <p:nvSpPr>
          <p:cNvPr id="111647" name="Rectangle 31">
            <a:extLst>
              <a:ext uri="{FF2B5EF4-FFF2-40B4-BE49-F238E27FC236}">
                <a16:creationId xmlns="" xmlns:a16="http://schemas.microsoft.com/office/drawing/2014/main" id="{66DE8569-9F7F-974F-AE30-568DBF4AF1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8030" y="2981772"/>
            <a:ext cx="1098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400" dirty="0">
                <a:solidFill>
                  <a:srgbClr val="FF0000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거 </a:t>
            </a:r>
            <a:r>
              <a:rPr lang="ko-KR" altLang="en-US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+</a:t>
            </a:r>
            <a:r>
              <a:rPr lang="ko-KR" altLang="en-US" sz="2400" dirty="0">
                <a:solidFill>
                  <a:srgbClr val="FF0000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 </a:t>
            </a:r>
            <a:r>
              <a:rPr lang="ko-KR" altLang="en-US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은</a:t>
            </a:r>
          </a:p>
        </p:txBody>
      </p:sp>
      <p:sp>
        <p:nvSpPr>
          <p:cNvPr id="111648" name="Rectangle 32">
            <a:extLst>
              <a:ext uri="{FF2B5EF4-FFF2-40B4-BE49-F238E27FC236}">
                <a16:creationId xmlns="" xmlns:a16="http://schemas.microsoft.com/office/drawing/2014/main" id="{F8B4B610-4ECC-604C-81B2-E6720821E3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9854" y="1564928"/>
            <a:ext cx="1022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~</a:t>
            </a:r>
            <a:r>
              <a:rPr lang="ko-KR" altLang="en-US" sz="2400" dirty="0">
                <a:solidFill>
                  <a:srgbClr val="3333FF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는</a:t>
            </a:r>
            <a:r>
              <a:rPr lang="ko-KR" altLang="en-US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 </a:t>
            </a:r>
            <a:r>
              <a:rPr lang="ko-KR" altLang="en-US" sz="2400" dirty="0">
                <a:solidFill>
                  <a:srgbClr val="FF0000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게</a:t>
            </a:r>
          </a:p>
        </p:txBody>
      </p:sp>
      <p:sp>
        <p:nvSpPr>
          <p:cNvPr id="111649" name="Rectangle 33">
            <a:extLst>
              <a:ext uri="{FF2B5EF4-FFF2-40B4-BE49-F238E27FC236}">
                <a16:creationId xmlns="" xmlns:a16="http://schemas.microsoft.com/office/drawing/2014/main" id="{15F30E63-4635-8947-986F-A765627FB0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6367" y="2004665"/>
            <a:ext cx="1022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~</a:t>
            </a:r>
            <a:r>
              <a:rPr lang="ko-KR" altLang="en-US" sz="2400" dirty="0">
                <a:solidFill>
                  <a:srgbClr val="3333FF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는</a:t>
            </a:r>
            <a:r>
              <a:rPr lang="ko-KR" altLang="en-US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 </a:t>
            </a:r>
            <a:r>
              <a:rPr lang="ko-KR" altLang="en-US" sz="2400" dirty="0">
                <a:solidFill>
                  <a:srgbClr val="FF0000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걸</a:t>
            </a:r>
          </a:p>
        </p:txBody>
      </p:sp>
      <p:sp>
        <p:nvSpPr>
          <p:cNvPr id="111650" name="Rectangle 34">
            <a:extLst>
              <a:ext uri="{FF2B5EF4-FFF2-40B4-BE49-F238E27FC236}">
                <a16:creationId xmlns="" xmlns:a16="http://schemas.microsoft.com/office/drawing/2014/main" id="{70C08AC0-C2EE-B749-BFE9-E19DC006A9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3667" y="2480915"/>
            <a:ext cx="1022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~</a:t>
            </a:r>
            <a:r>
              <a:rPr lang="ko-KR" altLang="en-US" sz="2400" dirty="0">
                <a:solidFill>
                  <a:srgbClr val="3333FF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는</a:t>
            </a:r>
            <a:r>
              <a:rPr lang="ko-KR" altLang="en-US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 </a:t>
            </a:r>
            <a:r>
              <a:rPr lang="ko-KR" altLang="en-US" sz="2400" dirty="0">
                <a:solidFill>
                  <a:srgbClr val="FF0000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거</a:t>
            </a:r>
          </a:p>
        </p:txBody>
      </p:sp>
      <p:sp>
        <p:nvSpPr>
          <p:cNvPr id="111651" name="Rectangle 35">
            <a:extLst>
              <a:ext uri="{FF2B5EF4-FFF2-40B4-BE49-F238E27FC236}">
                <a16:creationId xmlns="" xmlns:a16="http://schemas.microsoft.com/office/drawing/2014/main" id="{E115ADBC-9B38-744E-8BB0-A7BA8BC18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7479" y="2907953"/>
            <a:ext cx="1022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~</a:t>
            </a:r>
            <a:r>
              <a:rPr lang="ko-KR" altLang="en-US" sz="2400" dirty="0">
                <a:solidFill>
                  <a:srgbClr val="3333FF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는</a:t>
            </a:r>
            <a:r>
              <a:rPr lang="ko-KR" altLang="en-US" sz="2400" dirty="0">
                <a:latin typeface="Palatino Linotype" panose="02040502050505030304" pitchFamily="18" charset="0"/>
                <a:ea typeface="Gulim" panose="020B0600000101010101" pitchFamily="34" charset="-127"/>
              </a:rPr>
              <a:t> </a:t>
            </a:r>
            <a:r>
              <a:rPr lang="ko-KR" altLang="en-US" sz="2400" dirty="0">
                <a:solidFill>
                  <a:srgbClr val="FF0000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건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DB99D382-7287-9640-9296-A360C8B5E43C}"/>
              </a:ext>
            </a:extLst>
          </p:cNvPr>
          <p:cNvSpPr txBox="1"/>
          <p:nvPr/>
        </p:nvSpPr>
        <p:spPr>
          <a:xfrm>
            <a:off x="1259632" y="4165324"/>
            <a:ext cx="604867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/>
              <a:t>예</a:t>
            </a:r>
            <a:r>
              <a:rPr lang="en-US" altLang="ko-KR" sz="2800" dirty="0"/>
              <a:t>:</a:t>
            </a:r>
            <a:r>
              <a:rPr lang="ko-KR" altLang="en-US" sz="2800" dirty="0"/>
              <a:t> 저는 노래를 부르</a:t>
            </a:r>
            <a:r>
              <a:rPr lang="ko-KR" altLang="en-US" sz="2800" b="1" u="sng" dirty="0">
                <a:solidFill>
                  <a:srgbClr val="FF0000"/>
                </a:solidFill>
              </a:rPr>
              <a:t>는 것이 좋아요</a:t>
            </a:r>
            <a:r>
              <a:rPr lang="en-US" altLang="ko-KR" sz="28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/>
              <a:t>      저는 노래를 부르</a:t>
            </a:r>
            <a:r>
              <a:rPr lang="ko-KR" altLang="en-US" sz="2800" b="1" u="sng" dirty="0">
                <a:solidFill>
                  <a:srgbClr val="FF0000"/>
                </a:solidFill>
              </a:rPr>
              <a:t>는 게 좋아요</a:t>
            </a:r>
            <a:r>
              <a:rPr lang="en-US" altLang="ko-KR" sz="2800" b="1" u="sng" dirty="0">
                <a:solidFill>
                  <a:srgbClr val="FF0000"/>
                </a:solidFill>
              </a:rPr>
              <a:t>.</a:t>
            </a:r>
          </a:p>
          <a:p>
            <a:endParaRPr lang="en-US" dirty="0"/>
          </a:p>
        </p:txBody>
      </p:sp>
      <p:sp>
        <p:nvSpPr>
          <p:cNvPr id="13" name="Google Shape;182;p29">
            <a:extLst>
              <a:ext uri="{FF2B5EF4-FFF2-40B4-BE49-F238E27FC236}">
                <a16:creationId xmlns="" xmlns:a16="http://schemas.microsoft.com/office/drawing/2014/main" id="{0BA97826-A583-B642-8CE1-5AF147498FF2}"/>
              </a:ext>
            </a:extLst>
          </p:cNvPr>
          <p:cNvSpPr txBox="1"/>
          <p:nvPr/>
        </p:nvSpPr>
        <p:spPr>
          <a:xfrm>
            <a:off x="0" y="634281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82B3920F-F1CA-DC48-95F7-0E05F09A74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075" y="6021287"/>
            <a:ext cx="804416" cy="25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2214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44" grpId="0"/>
      <p:bldP spid="111645" grpId="0"/>
      <p:bldP spid="111646" grpId="0"/>
      <p:bldP spid="111647" grpId="0"/>
      <p:bldP spid="111648" grpId="0"/>
      <p:bldP spid="111649" grpId="0"/>
      <p:bldP spid="111650" grpId="0"/>
      <p:bldP spid="111651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2">
            <a:extLst>
              <a:ext uri="{FF2B5EF4-FFF2-40B4-BE49-F238E27FC236}">
                <a16:creationId xmlns="" xmlns:a16="http://schemas.microsoft.com/office/drawing/2014/main" id="{3D7BFF7E-9B99-E34F-9A6A-585E41398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608" y="836712"/>
            <a:ext cx="7015162" cy="4572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ea typeface="Gulim" panose="020B0600000101010101" pitchFamily="34" charset="-127"/>
              </a:rPr>
              <a:t>A: ____</a:t>
            </a:r>
            <a:r>
              <a:rPr lang="ko-KR" altLang="en-US" sz="2400">
                <a:latin typeface="Times New Roman" panose="02020603050405020304" pitchFamily="18" charset="0"/>
                <a:ea typeface="Gulim" panose="020B0600000101010101" pitchFamily="34" charset="-127"/>
              </a:rPr>
              <a:t>은/는 </a:t>
            </a:r>
            <a:r>
              <a:rPr lang="ko-KR" altLang="en-US" sz="240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뭘</a:t>
            </a:r>
            <a:r>
              <a:rPr lang="ko-KR" altLang="en-US" sz="2400">
                <a:latin typeface="Times New Roman" panose="02020603050405020304" pitchFamily="18" charset="0"/>
                <a:ea typeface="Gulim" panose="020B0600000101010101" pitchFamily="34" charset="-127"/>
              </a:rPr>
              <a:t> 좋아해요?       </a:t>
            </a:r>
            <a:r>
              <a:rPr lang="en-US" altLang="ko-KR" sz="2400">
                <a:latin typeface="Times New Roman" panose="02020603050405020304" pitchFamily="18" charset="0"/>
                <a:ea typeface="Gulim" panose="020B0600000101010101" pitchFamily="34" charset="-127"/>
              </a:rPr>
              <a:t>B: ….</a:t>
            </a:r>
            <a:r>
              <a:rPr lang="ko-KR" altLang="en-US" sz="2400">
                <a:solidFill>
                  <a:srgbClr val="3333FF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는</a:t>
            </a:r>
            <a:r>
              <a:rPr lang="ko-KR" altLang="en-US" sz="240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lang="ko-KR" altLang="en-US" sz="240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걸</a:t>
            </a:r>
            <a:r>
              <a:rPr lang="ko-KR" altLang="en-US" sz="2400">
                <a:latin typeface="Times New Roman" panose="02020603050405020304" pitchFamily="18" charset="0"/>
                <a:ea typeface="Gulim" panose="020B0600000101010101" pitchFamily="34" charset="-127"/>
              </a:rPr>
              <a:t> 좋아해요.</a:t>
            </a:r>
          </a:p>
        </p:txBody>
      </p:sp>
      <p:pic>
        <p:nvPicPr>
          <p:cNvPr id="24578" name="Picture 3" descr="bruchteeth">
            <a:extLst>
              <a:ext uri="{FF2B5EF4-FFF2-40B4-BE49-F238E27FC236}">
                <a16:creationId xmlns="" xmlns:a16="http://schemas.microsoft.com/office/drawing/2014/main" id="{E9D47FF7-3D51-A54D-AB3E-1AE0808F2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633" y="1330425"/>
            <a:ext cx="1474787" cy="147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4" descr="eat-table">
            <a:extLst>
              <a:ext uri="{FF2B5EF4-FFF2-40B4-BE49-F238E27FC236}">
                <a16:creationId xmlns="" xmlns:a16="http://schemas.microsoft.com/office/drawing/2014/main" id="{F665F6A8-F026-C24B-8389-CBB3402D2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383" y="1405037"/>
            <a:ext cx="1185862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5" descr="moneypig">
            <a:extLst>
              <a:ext uri="{FF2B5EF4-FFF2-40B4-BE49-F238E27FC236}">
                <a16:creationId xmlns="" xmlns:a16="http://schemas.microsoft.com/office/drawing/2014/main" id="{70542A68-2CD5-4A42-96C6-69AB229A2A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270" y="1498700"/>
            <a:ext cx="1411288" cy="141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6" descr="read-together">
            <a:extLst>
              <a:ext uri="{FF2B5EF4-FFF2-40B4-BE49-F238E27FC236}">
                <a16:creationId xmlns="" xmlns:a16="http://schemas.microsoft.com/office/drawing/2014/main" id="{74D7FD3B-4E44-1646-A28B-0EAE38201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983" y="1455837"/>
            <a:ext cx="140017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7" descr="run">
            <a:extLst>
              <a:ext uri="{FF2B5EF4-FFF2-40B4-BE49-F238E27FC236}">
                <a16:creationId xmlns="" xmlns:a16="http://schemas.microsoft.com/office/drawing/2014/main" id="{E9DF53E1-2D90-C447-9BF6-3939D2485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133" y="3343375"/>
            <a:ext cx="1017587" cy="157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8" descr="Sleep">
            <a:extLst>
              <a:ext uri="{FF2B5EF4-FFF2-40B4-BE49-F238E27FC236}">
                <a16:creationId xmlns="" xmlns:a16="http://schemas.microsoft.com/office/drawing/2014/main" id="{8E39E906-32B2-054F-9141-B73D00FA5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808" y="3224312"/>
            <a:ext cx="1522412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Text Box 9">
            <a:extLst>
              <a:ext uri="{FF2B5EF4-FFF2-40B4-BE49-F238E27FC236}">
                <a16:creationId xmlns="" xmlns:a16="http://schemas.microsoft.com/office/drawing/2014/main" id="{EB0122FE-4155-AC42-BF4D-8514CA62FF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9345" y="2735362"/>
            <a:ext cx="6910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400">
                <a:latin typeface="Times New Roman" panose="02020603050405020304" pitchFamily="18" charset="0"/>
                <a:ea typeface="Gulim" panose="020B0600000101010101" pitchFamily="34" charset="-127"/>
              </a:rPr>
              <a:t>동수		스티브	린다/마크	 영미</a:t>
            </a:r>
          </a:p>
        </p:txBody>
      </p:sp>
      <p:sp>
        <p:nvSpPr>
          <p:cNvPr id="24585" name="Text Box 10">
            <a:extLst>
              <a:ext uri="{FF2B5EF4-FFF2-40B4-BE49-F238E27FC236}">
                <a16:creationId xmlns="" xmlns:a16="http://schemas.microsoft.com/office/drawing/2014/main" id="{4942E78D-9E0B-0C46-BBE5-C58C236695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670" y="4821337"/>
            <a:ext cx="6910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ko-KR" altLang="en-US" sz="2400">
                <a:latin typeface="Times New Roman" panose="02020603050405020304" pitchFamily="18" charset="0"/>
                <a:ea typeface="Gulim" panose="020B0600000101010101" pitchFamily="34" charset="-127"/>
              </a:rPr>
              <a:t>마이클	철수		민호</a:t>
            </a:r>
            <a:r>
              <a:rPr lang="en-US" altLang="ko-KR" sz="2400">
                <a:latin typeface="Times New Roman" panose="02020603050405020304" pitchFamily="18" charset="0"/>
                <a:ea typeface="Gulim" panose="020B0600000101010101" pitchFamily="34" charset="-127"/>
              </a:rPr>
              <a:t>	 	 </a:t>
            </a:r>
            <a:r>
              <a:rPr lang="ko-KR" altLang="en-US" sz="2400">
                <a:latin typeface="Times New Roman" panose="02020603050405020304" pitchFamily="18" charset="0"/>
                <a:ea typeface="Gulim" panose="020B0600000101010101" pitchFamily="34" charset="-127"/>
              </a:rPr>
              <a:t>성희</a:t>
            </a:r>
          </a:p>
        </p:txBody>
      </p:sp>
      <p:pic>
        <p:nvPicPr>
          <p:cNvPr id="24586" name="Picture 11" descr="smoke">
            <a:extLst>
              <a:ext uri="{FF2B5EF4-FFF2-40B4-BE49-F238E27FC236}">
                <a16:creationId xmlns="" xmlns:a16="http://schemas.microsoft.com/office/drawing/2014/main" id="{52B970BC-517C-0047-969D-E254202BF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233" y="3427512"/>
            <a:ext cx="1327150" cy="132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7" name="Picture 12" descr="Soccerplayer">
            <a:extLst>
              <a:ext uri="{FF2B5EF4-FFF2-40B4-BE49-F238E27FC236}">
                <a16:creationId xmlns="" xmlns:a16="http://schemas.microsoft.com/office/drawing/2014/main" id="{61FFF064-5DCA-A74C-9B56-3C3365991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795" y="3424337"/>
            <a:ext cx="1474788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Google Shape;182;p29">
            <a:extLst>
              <a:ext uri="{FF2B5EF4-FFF2-40B4-BE49-F238E27FC236}">
                <a16:creationId xmlns="" xmlns:a16="http://schemas.microsoft.com/office/drawing/2014/main" id="{4ED95112-60C8-2346-AB9A-0EE523B88AB1}"/>
              </a:ext>
            </a:extLst>
          </p:cNvPr>
          <p:cNvSpPr txBox="1"/>
          <p:nvPr/>
        </p:nvSpPr>
        <p:spPr>
          <a:xfrm>
            <a:off x="0" y="6332538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BA706759-C345-8B44-A533-88141E19044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075" y="6021287"/>
            <a:ext cx="804416" cy="25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50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2">
            <a:extLst>
              <a:ext uri="{FF2B5EF4-FFF2-40B4-BE49-F238E27FC236}">
                <a16:creationId xmlns="" xmlns:a16="http://schemas.microsoft.com/office/drawing/2014/main" id="{4FBE04A6-3ECF-E745-8205-B61D73F469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608" y="836712"/>
            <a:ext cx="7015162" cy="4572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ea typeface="Gulim" panose="020B0600000101010101" pitchFamily="34" charset="-127"/>
              </a:rPr>
              <a:t>A: ____</a:t>
            </a:r>
            <a:r>
              <a:rPr lang="ko-KR" altLang="en-US" sz="2400">
                <a:latin typeface="Times New Roman" panose="02020603050405020304" pitchFamily="18" charset="0"/>
                <a:ea typeface="Gulim" panose="020B0600000101010101" pitchFamily="34" charset="-127"/>
              </a:rPr>
              <a:t>는 </a:t>
            </a:r>
            <a:r>
              <a:rPr lang="ko-KR" altLang="en-US" sz="240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게</a:t>
            </a:r>
            <a:r>
              <a:rPr lang="ko-KR" altLang="en-US" sz="2400">
                <a:latin typeface="Times New Roman" panose="02020603050405020304" pitchFamily="18" charset="0"/>
                <a:ea typeface="Gulim" panose="020B0600000101010101" pitchFamily="34" charset="-127"/>
              </a:rPr>
              <a:t> 좋으세요?    </a:t>
            </a:r>
            <a:r>
              <a:rPr lang="en-US" altLang="ko-KR" sz="2400">
                <a:latin typeface="Times New Roman" panose="02020603050405020304" pitchFamily="18" charset="0"/>
                <a:ea typeface="Gulim" panose="020B0600000101010101" pitchFamily="34" charset="-127"/>
              </a:rPr>
              <a:t>B: </a:t>
            </a:r>
            <a:r>
              <a:rPr lang="ko-KR" altLang="en-US" sz="2400">
                <a:latin typeface="Times New Roman" panose="02020603050405020304" pitchFamily="18" charset="0"/>
                <a:ea typeface="Gulim" panose="020B0600000101010101" pitchFamily="34" charset="-127"/>
              </a:rPr>
              <a:t>네, 좋아요/아니오, 안...</a:t>
            </a:r>
          </a:p>
        </p:txBody>
      </p:sp>
      <p:pic>
        <p:nvPicPr>
          <p:cNvPr id="26626" name="Picture 3" descr="bruchteeth">
            <a:extLst>
              <a:ext uri="{FF2B5EF4-FFF2-40B4-BE49-F238E27FC236}">
                <a16:creationId xmlns="" xmlns:a16="http://schemas.microsoft.com/office/drawing/2014/main" id="{7C1CE947-6220-7243-AFAE-A5117D7D0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633" y="1330425"/>
            <a:ext cx="1474787" cy="147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4" descr="eat-table">
            <a:extLst>
              <a:ext uri="{FF2B5EF4-FFF2-40B4-BE49-F238E27FC236}">
                <a16:creationId xmlns="" xmlns:a16="http://schemas.microsoft.com/office/drawing/2014/main" id="{9DDF6AB8-3A1A-DE44-9096-5694ABB1A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383" y="1405037"/>
            <a:ext cx="1185862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5" descr="moneypig">
            <a:extLst>
              <a:ext uri="{FF2B5EF4-FFF2-40B4-BE49-F238E27FC236}">
                <a16:creationId xmlns="" xmlns:a16="http://schemas.microsoft.com/office/drawing/2014/main" id="{0DF98793-0E25-5B43-9BDF-DA17047E0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270" y="1498700"/>
            <a:ext cx="1411288" cy="141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6" descr="read-together">
            <a:extLst>
              <a:ext uri="{FF2B5EF4-FFF2-40B4-BE49-F238E27FC236}">
                <a16:creationId xmlns="" xmlns:a16="http://schemas.microsoft.com/office/drawing/2014/main" id="{2DE8AEAF-B2C1-7A49-82BE-C7AF89396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983" y="1455837"/>
            <a:ext cx="140017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7" descr="run">
            <a:extLst>
              <a:ext uri="{FF2B5EF4-FFF2-40B4-BE49-F238E27FC236}">
                <a16:creationId xmlns="" xmlns:a16="http://schemas.microsoft.com/office/drawing/2014/main" id="{9FD21C1E-A4CF-4C4C-BE53-6DABD7FFF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133" y="3041750"/>
            <a:ext cx="1017587" cy="157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8" descr="Sleep">
            <a:extLst>
              <a:ext uri="{FF2B5EF4-FFF2-40B4-BE49-F238E27FC236}">
                <a16:creationId xmlns="" xmlns:a16="http://schemas.microsoft.com/office/drawing/2014/main" id="{767B7EC5-0749-644F-90E2-F4D6E620C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9545" y="2957612"/>
            <a:ext cx="1522413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9" descr="smoke">
            <a:extLst>
              <a:ext uri="{FF2B5EF4-FFF2-40B4-BE49-F238E27FC236}">
                <a16:creationId xmlns="" xmlns:a16="http://schemas.microsoft.com/office/drawing/2014/main" id="{763A4B42-BF96-5D4D-820C-372BFF9C6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195" y="3068737"/>
            <a:ext cx="1327150" cy="132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10" descr="Soccerplayer">
            <a:extLst>
              <a:ext uri="{FF2B5EF4-FFF2-40B4-BE49-F238E27FC236}">
                <a16:creationId xmlns="" xmlns:a16="http://schemas.microsoft.com/office/drawing/2014/main" id="{8AE2B144-5D19-9B4F-900E-2CF294E98B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870" y="2984600"/>
            <a:ext cx="1474788" cy="147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Google Shape;182;p29">
            <a:extLst>
              <a:ext uri="{FF2B5EF4-FFF2-40B4-BE49-F238E27FC236}">
                <a16:creationId xmlns="" xmlns:a16="http://schemas.microsoft.com/office/drawing/2014/main" id="{FC48A85F-960E-0B48-9E9D-DFA970B977FB}"/>
              </a:ext>
            </a:extLst>
          </p:cNvPr>
          <p:cNvSpPr txBox="1"/>
          <p:nvPr/>
        </p:nvSpPr>
        <p:spPr>
          <a:xfrm>
            <a:off x="0" y="64162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A4BEC066-552C-8D4F-8279-91930CDEDCB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075" y="6021287"/>
            <a:ext cx="804416" cy="25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09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96F9925-9D48-2948-92D4-E4E87B78B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089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sz="3200" dirty="0"/>
              <a:t>-</a:t>
            </a:r>
            <a:r>
              <a:rPr lang="ko-KR" altLang="en-US" sz="3200" dirty="0"/>
              <a:t>재</a:t>
            </a:r>
            <a:r>
              <a:rPr lang="en-US" altLang="ko-KR" sz="3200" dirty="0"/>
              <a:t>(</a:t>
            </a:r>
            <a:r>
              <a:rPr lang="ko-KR" altLang="en-US" sz="3200" dirty="0"/>
              <a:t>요</a:t>
            </a:r>
            <a:r>
              <a:rPr lang="en-US" altLang="ko-KR" sz="3200" dirty="0"/>
              <a:t>)</a:t>
            </a:r>
            <a:r>
              <a:rPr lang="ko-KR" altLang="en-US" sz="3200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sz="2400" dirty="0"/>
              <a:t>어떤 사람이 제안한 일을 다른 사람에게 다시 전달할 때</a:t>
            </a:r>
            <a:r>
              <a:rPr lang="en-US" altLang="ko-KR" sz="2400" dirty="0"/>
              <a:t/>
            </a:r>
            <a:br>
              <a:rPr lang="en-US" altLang="ko-KR" sz="2400" dirty="0"/>
            </a:br>
            <a:r>
              <a:rPr lang="en-US" altLang="ko-KR" sz="2400" dirty="0"/>
              <a:t>This is used to pass information along to someone </a:t>
            </a:r>
            <a:r>
              <a:rPr lang="en-US" altLang="ko-KR" sz="2400" dirty="0" smtClean="0"/>
              <a:t>from </a:t>
            </a:r>
            <a:r>
              <a:rPr lang="en-US" altLang="ko-KR" sz="2400" dirty="0"/>
              <a:t>someone else</a:t>
            </a:r>
            <a:r>
              <a:rPr lang="ko-KR" altLang="en-US" dirty="0"/>
              <a:t/>
            </a:r>
            <a:br>
              <a:rPr lang="ko-KR" altLang="en-US" dirty="0"/>
            </a:b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ED91DE6-B616-0443-97F8-701824D15AD5}"/>
              </a:ext>
            </a:extLst>
          </p:cNvPr>
          <p:cNvSpPr txBox="1"/>
          <p:nvPr/>
        </p:nvSpPr>
        <p:spPr>
          <a:xfrm>
            <a:off x="395536" y="4306664"/>
            <a:ext cx="8291264" cy="181588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indent="0" fontAlgn="ctr">
              <a:buNone/>
            </a:pPr>
            <a:r>
              <a: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예</a:t>
            </a:r>
            <a:r>
              <a:rPr lang="en-US" altLang="ko-K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  <a:r>
              <a: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en-US" altLang="ko-KR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ctr"/>
            <a:r>
              <a: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학교 수업 끝나고 </a:t>
            </a:r>
            <a:r>
              <a:rPr lang="ko-KR" alt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농구하</a:t>
            </a:r>
            <a:r>
              <a:rPr lang="ko-KR" altLang="en-US" sz="2800" b="1" u="sng" dirty="0" err="1">
                <a:solidFill>
                  <a:srgbClr val="0070C0"/>
                </a:solidFill>
              </a:rPr>
              <a:t>재요</a:t>
            </a:r>
            <a:r>
              <a:rPr lang="en-US" altLang="ko-K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marL="0" indent="0" fontAlgn="ctr">
              <a:buNone/>
            </a:pPr>
            <a:r>
              <a: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지금 무슨 음식 먹</a:t>
            </a:r>
            <a:r>
              <a:rPr lang="ko-KR" altLang="en-US" sz="2800" b="1" u="sng" dirty="0">
                <a:solidFill>
                  <a:srgbClr val="0070C0"/>
                </a:solidFill>
              </a:rPr>
              <a:t>느냬요</a:t>
            </a:r>
            <a:r>
              <a:rPr lang="en-US" altLang="ko-KR" sz="2800" b="1" u="sng" dirty="0" smtClean="0">
                <a:solidFill>
                  <a:srgbClr val="0070C0"/>
                </a:solidFill>
              </a:rPr>
              <a:t>.</a:t>
            </a:r>
            <a:r>
              <a:rPr lang="en-US" altLang="ko-KR" sz="2800" b="1" dirty="0" smtClean="0">
                <a:solidFill>
                  <a:srgbClr val="0070C0"/>
                </a:solidFill>
              </a:rPr>
              <a:t> (</a:t>
            </a:r>
            <a:r>
              <a:rPr lang="ko-KR" altLang="en-US" sz="2800" b="1" dirty="0" smtClean="0">
                <a:solidFill>
                  <a:srgbClr val="0070C0"/>
                </a:solidFill>
              </a:rPr>
              <a:t>가느냬요</a:t>
            </a:r>
            <a:r>
              <a:rPr lang="en-US" altLang="ko-KR" sz="2800" b="1" dirty="0" smtClean="0">
                <a:solidFill>
                  <a:srgbClr val="0070C0"/>
                </a:solidFill>
              </a:rPr>
              <a:t>)</a:t>
            </a:r>
            <a:endParaRPr lang="en-US" altLang="ko-KR" sz="2800" b="1" dirty="0">
              <a:solidFill>
                <a:srgbClr val="0070C0"/>
              </a:solidFill>
            </a:endParaRPr>
          </a:p>
          <a:p>
            <a:pPr marL="0" indent="0" fontAlgn="ctr">
              <a:buNone/>
            </a:pPr>
            <a:r>
              <a: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요즈음 많이 바쁘</a:t>
            </a:r>
            <a:r>
              <a:rPr lang="ko-KR" altLang="en-US" sz="2800" b="1" u="sng" dirty="0">
                <a:solidFill>
                  <a:srgbClr val="0070C0"/>
                </a:solidFill>
              </a:rPr>
              <a:t>냬요</a:t>
            </a:r>
            <a:r>
              <a:rPr lang="en-US" altLang="ko-K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altLang="ko-KR" sz="2800" b="1" dirty="0">
                <a:solidFill>
                  <a:srgbClr val="0070C0"/>
                </a:solidFill>
              </a:rPr>
              <a:t>(</a:t>
            </a:r>
            <a:r>
              <a:rPr lang="ko-KR" altLang="en-US" sz="2800" b="1" dirty="0">
                <a:solidFill>
                  <a:srgbClr val="0070C0"/>
                </a:solidFill>
              </a:rPr>
              <a:t>작으냬요</a:t>
            </a:r>
            <a:r>
              <a:rPr lang="en-US" altLang="ko-KR" sz="2800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D92E7C07-70BA-7D48-9D86-7C7C1221DC51}"/>
              </a:ext>
            </a:extLst>
          </p:cNvPr>
          <p:cNvSpPr txBox="1"/>
          <p:nvPr/>
        </p:nvSpPr>
        <p:spPr>
          <a:xfrm>
            <a:off x="11556" y="633021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D226349-28CB-0248-BD36-FF55BA99E9EB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10800000" flipV="1">
            <a:off x="457200" y="2298187"/>
            <a:ext cx="8229600" cy="185089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dirty="0" smtClean="0"/>
              <a:t>V-</a:t>
            </a:r>
            <a:r>
              <a:rPr lang="ko-KR" altLang="en-US" dirty="0" smtClean="0"/>
              <a:t>느냬</a:t>
            </a:r>
            <a:r>
              <a:rPr lang="en-US" altLang="ko-KR" dirty="0"/>
              <a:t>(</a:t>
            </a:r>
            <a:r>
              <a:rPr lang="ko-KR" altLang="en-US" dirty="0"/>
              <a:t>요</a:t>
            </a:r>
            <a:r>
              <a:rPr lang="en-US" altLang="ko-KR" dirty="0" smtClean="0"/>
              <a:t>) / </a:t>
            </a:r>
            <a:r>
              <a:rPr lang="en-US" altLang="ko-KR" dirty="0" err="1" smtClean="0"/>
              <a:t>Adj</a:t>
            </a:r>
            <a:r>
              <a:rPr lang="en-US" altLang="ko-KR" dirty="0" smtClean="0"/>
              <a:t> –(</a:t>
            </a:r>
            <a:r>
              <a:rPr lang="ko-KR" altLang="en-US" dirty="0" smtClean="0"/>
              <a:t>으</a:t>
            </a:r>
            <a:r>
              <a:rPr lang="en-US" altLang="ko-KR" dirty="0" smtClean="0"/>
              <a:t>)</a:t>
            </a:r>
            <a:r>
              <a:rPr lang="ko-KR" altLang="en-US" dirty="0" smtClean="0"/>
              <a:t>ㄴ냬요</a:t>
            </a:r>
            <a:r>
              <a:rPr lang="en-US" altLang="ko-KR" dirty="0" smtClean="0"/>
              <a:t> </a:t>
            </a:r>
            <a:endParaRPr lang="en-US" altLang="ko-KR" dirty="0"/>
          </a:p>
          <a:p>
            <a:pPr marL="0" indent="0">
              <a:buNone/>
            </a:pPr>
            <a:r>
              <a:rPr lang="ko-KR" altLang="en-US" sz="2400" dirty="0"/>
              <a:t>다른 사람이 물은 내용을 또 다른  사람에게 다시 전달할 때</a:t>
            </a:r>
            <a:endParaRPr lang="en-US" altLang="ko-KR" sz="2400" dirty="0"/>
          </a:p>
          <a:p>
            <a:pPr marL="0" indent="0">
              <a:buNone/>
            </a:pPr>
            <a:r>
              <a:rPr lang="en-US" altLang="ko-KR" sz="2400" dirty="0"/>
              <a:t>This is used when passing along something that someone else has asked about.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74836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4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Picture 3">
            <a:extLst>
              <a:ext uri="{FF2B5EF4-FFF2-40B4-BE49-F238E27FC236}">
                <a16:creationId xmlns="" xmlns:a16="http://schemas.microsoft.com/office/drawing/2014/main" id="{F6B1B23B-7ADF-874B-B73F-03E82C868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857625"/>
            <a:ext cx="1176338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사각형 설명선 7">
            <a:extLst>
              <a:ext uri="{FF2B5EF4-FFF2-40B4-BE49-F238E27FC236}">
                <a16:creationId xmlns="" xmlns:a16="http://schemas.microsoft.com/office/drawing/2014/main" id="{E29DC154-E8B0-CA42-A490-6CCD06484A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1357313"/>
            <a:ext cx="3749551" cy="1643062"/>
          </a:xfrm>
          <a:prstGeom prst="wedgeRectCallout">
            <a:avLst>
              <a:gd name="adj1" fmla="val 14981"/>
              <a:gd name="adj2" fmla="val 100023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ko-KR" altLang="en-US" dirty="0">
                <a:latin typeface="Gulim" panose="020B0600000101010101" pitchFamily="34" charset="-127"/>
                <a:ea typeface="Gulim" panose="020B0600000101010101" pitchFamily="34" charset="-127"/>
              </a:rPr>
              <a:t>한국 음식 좋아해</a:t>
            </a:r>
            <a:r>
              <a:rPr kumimoji="1" lang="ko-KR" altLang="en-US" dirty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요</a:t>
            </a:r>
            <a:r>
              <a:rPr kumimoji="1" lang="en-US" altLang="ko-KR" dirty="0">
                <a:solidFill>
                  <a:srgbClr val="00B0F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?</a:t>
            </a:r>
            <a:endParaRPr kumimoji="1" lang="ko-KR" altLang="en-US" dirty="0">
              <a:solidFill>
                <a:srgbClr val="00B0F0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="" xmlns:a16="http://schemas.microsoft.com/office/drawing/2014/main" id="{27F0102F-2699-9E4A-ACEE-EEB1C31A9F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5976" y="1412776"/>
            <a:ext cx="4430266" cy="1495623"/>
          </a:xfrm>
          <a:prstGeom prst="wedgeRoundRectCallout">
            <a:avLst>
              <a:gd name="adj1" fmla="val 18319"/>
              <a:gd name="adj2" fmla="val 88620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ko-KR" altLang="en-US" dirty="0">
                <a:latin typeface="Gulim" panose="020B0600000101010101" pitchFamily="34" charset="-127"/>
                <a:ea typeface="Gulim" panose="020B0600000101010101" pitchFamily="34" charset="-127"/>
              </a:rPr>
              <a:t>한국 음식 </a:t>
            </a:r>
            <a:r>
              <a:rPr kumimoji="1" lang="ko-KR" altLang="en-US" dirty="0" err="1">
                <a:latin typeface="Gulim" panose="020B0600000101010101" pitchFamily="34" charset="-127"/>
                <a:ea typeface="Gulim" panose="020B0600000101010101" pitchFamily="34" charset="-127"/>
              </a:rPr>
              <a:t>좋아하</a:t>
            </a:r>
            <a:r>
              <a:rPr kumimoji="1" lang="ko-KR" altLang="en-US" dirty="0" err="1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냬요</a:t>
            </a:r>
            <a:r>
              <a:rPr kumimoji="1" lang="en-US" altLang="ko-KR" dirty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.</a:t>
            </a:r>
            <a:endParaRPr kumimoji="1" lang="ko-KR" altLang="en-US" dirty="0">
              <a:solidFill>
                <a:srgbClr val="FF0000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65540" name="TextBox 8">
            <a:extLst>
              <a:ext uri="{FF2B5EF4-FFF2-40B4-BE49-F238E27FC236}">
                <a16:creationId xmlns="" xmlns:a16="http://schemas.microsoft.com/office/drawing/2014/main" id="{B9294344-F855-FF40-9EAB-B50FE1D0F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71438"/>
            <a:ext cx="5544616" cy="1015663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latinLnBrk="1" hangingPunct="1">
              <a:spcBef>
                <a:spcPct val="0"/>
              </a:spcBef>
              <a:buFontTx/>
              <a:buNone/>
            </a:pPr>
            <a:r>
              <a:rPr kumimoji="1" lang="en-US" altLang="ko-KR" sz="3000" b="1" dirty="0">
                <a:latin typeface="Palatino Linotype" panose="02040502050505030304" pitchFamily="18" charset="0"/>
                <a:ea typeface="Gulim" panose="020B0600000101010101" pitchFamily="34" charset="-127"/>
              </a:rPr>
              <a:t>Question</a:t>
            </a:r>
            <a:r>
              <a:rPr kumimoji="1" lang="ko-KR" altLang="en-US" sz="3000" b="1" dirty="0">
                <a:latin typeface="Palatino Linotype" panose="02040502050505030304" pitchFamily="18" charset="0"/>
                <a:ea typeface="Gulim" panose="020B0600000101010101" pitchFamily="34" charset="-127"/>
              </a:rPr>
              <a:t>  </a:t>
            </a:r>
            <a:r>
              <a:rPr kumimoji="1" lang="en-US" altLang="ko-KR" sz="3000" b="1" dirty="0">
                <a:latin typeface="Palatino Linotype" panose="02040502050505030304" pitchFamily="18" charset="0"/>
                <a:ea typeface="Gulim" panose="020B0600000101010101" pitchFamily="34" charset="-127"/>
              </a:rPr>
              <a:t>-</a:t>
            </a:r>
            <a:r>
              <a:rPr kumimoji="1" lang="ko-KR" altLang="en-US" sz="3000" b="1" dirty="0" err="1">
                <a:latin typeface="Palatino Linotype" panose="02040502050505030304" pitchFamily="18" charset="0"/>
                <a:ea typeface="Gulim" panose="020B0600000101010101" pitchFamily="34" charset="-127"/>
              </a:rPr>
              <a:t>냐고</a:t>
            </a:r>
            <a:r>
              <a:rPr kumimoji="1" lang="ko-KR" altLang="en-US" sz="3000" b="1" dirty="0">
                <a:latin typeface="Palatino Linotype" panose="02040502050505030304" pitchFamily="18" charset="0"/>
                <a:ea typeface="Gulim" panose="020B0600000101010101" pitchFamily="34" charset="-127"/>
              </a:rPr>
              <a:t> 해요 </a:t>
            </a:r>
            <a:r>
              <a:rPr kumimoji="1" lang="en-US" altLang="ko-KR" sz="3000" b="1" dirty="0">
                <a:latin typeface="Palatino Linotype" panose="02040502050505030304" pitchFamily="18" charset="0"/>
                <a:ea typeface="Gulim" panose="020B0600000101010101" pitchFamily="34" charset="-127"/>
              </a:rPr>
              <a:t>=</a:t>
            </a:r>
            <a:r>
              <a:rPr kumimoji="1" lang="ko-KR" altLang="en-US" sz="3000" b="1" dirty="0">
                <a:latin typeface="Palatino Linotype" panose="02040502050505030304" pitchFamily="18" charset="0"/>
                <a:ea typeface="Gulim" panose="020B0600000101010101" pitchFamily="34" charset="-127"/>
              </a:rPr>
              <a:t> </a:t>
            </a:r>
            <a:r>
              <a:rPr kumimoji="1" lang="ko-KR" altLang="en-US" sz="3000" b="1" dirty="0" smtClean="0">
                <a:solidFill>
                  <a:srgbClr val="FF0000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냬요</a:t>
            </a:r>
            <a:endParaRPr kumimoji="1" lang="en-US" altLang="ko-KR" sz="3000" b="1" dirty="0" smtClean="0">
              <a:solidFill>
                <a:srgbClr val="FF0000"/>
              </a:solidFill>
              <a:latin typeface="Palatino Linotype" panose="02040502050505030304" pitchFamily="18" charset="0"/>
              <a:ea typeface="Gulim" panose="020B0600000101010101" pitchFamily="34" charset="-127"/>
            </a:endParaRPr>
          </a:p>
          <a:p>
            <a:pPr algn="ctr" eaLnBrk="1" latinLnBrk="1" hangingPunct="1">
              <a:spcBef>
                <a:spcPct val="0"/>
              </a:spcBef>
              <a:buFontTx/>
              <a:buNone/>
            </a:pPr>
            <a:r>
              <a:rPr kumimoji="1" lang="en-US" altLang="ko-KR" sz="3000" b="1" dirty="0" smtClean="0">
                <a:solidFill>
                  <a:srgbClr val="FF0000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V</a:t>
            </a:r>
            <a:r>
              <a:rPr kumimoji="1" lang="ko-KR" altLang="en-US" sz="3000" b="1" dirty="0" smtClean="0">
                <a:solidFill>
                  <a:srgbClr val="FF0000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느냬요 </a:t>
            </a:r>
            <a:r>
              <a:rPr kumimoji="1" lang="en-US" altLang="ko-KR" sz="3000" b="1" dirty="0" smtClean="0">
                <a:solidFill>
                  <a:srgbClr val="FF0000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/ A(</a:t>
            </a:r>
            <a:r>
              <a:rPr kumimoji="1" lang="ko-KR" altLang="en-US" sz="3000" b="1" dirty="0" smtClean="0">
                <a:solidFill>
                  <a:srgbClr val="FF0000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으</a:t>
            </a:r>
            <a:r>
              <a:rPr kumimoji="1" lang="en-US" altLang="ko-KR" sz="3000" b="1" dirty="0" smtClean="0">
                <a:solidFill>
                  <a:srgbClr val="FF0000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)</a:t>
            </a:r>
            <a:r>
              <a:rPr kumimoji="1" lang="ko-KR" altLang="en-US" sz="3000" b="1" dirty="0" smtClean="0">
                <a:solidFill>
                  <a:srgbClr val="FF0000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ㄴ냬요</a:t>
            </a:r>
            <a:endParaRPr kumimoji="1" lang="en-US" altLang="ko-KR" sz="3000" b="1" dirty="0">
              <a:solidFill>
                <a:srgbClr val="FF0000"/>
              </a:solidFill>
              <a:latin typeface="Palatino Linotype" panose="02040502050505030304" pitchFamily="18" charset="0"/>
              <a:ea typeface="Gulim" panose="020B0600000101010101" pitchFamily="34" charset="-127"/>
            </a:endParaRPr>
          </a:p>
        </p:txBody>
      </p:sp>
      <p:pic>
        <p:nvPicPr>
          <p:cNvPr id="65541" name="Picture 2">
            <a:extLst>
              <a:ext uri="{FF2B5EF4-FFF2-40B4-BE49-F238E27FC236}">
                <a16:creationId xmlns="" xmlns:a16="http://schemas.microsoft.com/office/drawing/2014/main" id="{8935E4D0-268C-8F42-9CCA-1112F9AAB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3929063"/>
            <a:ext cx="2043112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="" xmlns:a16="http://schemas.microsoft.com/office/drawing/2014/main" id="{4F73A459-2B1F-6A44-B7BD-82BBB24F0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714750"/>
            <a:ext cx="1160463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그림 5" descr="사람.jpg">
            <a:extLst>
              <a:ext uri="{FF2B5EF4-FFF2-40B4-BE49-F238E27FC236}">
                <a16:creationId xmlns="" xmlns:a16="http://schemas.microsoft.com/office/drawing/2014/main" id="{A2BF10D4-6BC5-7749-9775-83033FB2FF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786188"/>
            <a:ext cx="1111250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Google Shape;182;p29">
            <a:extLst>
              <a:ext uri="{FF2B5EF4-FFF2-40B4-BE49-F238E27FC236}">
                <a16:creationId xmlns="" xmlns:a16="http://schemas.microsoft.com/office/drawing/2014/main" id="{1D7FE74F-AE7A-3D44-818D-24B44BBA6C1B}"/>
              </a:ext>
            </a:extLst>
          </p:cNvPr>
          <p:cNvSpPr txBox="1"/>
          <p:nvPr/>
        </p:nvSpPr>
        <p:spPr>
          <a:xfrm>
            <a:off x="0" y="6375279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19B9653-A2D8-D34E-8959-8BAB49FD28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075" y="5929312"/>
            <a:ext cx="804416" cy="35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294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3">
            <a:extLst>
              <a:ext uri="{FF2B5EF4-FFF2-40B4-BE49-F238E27FC236}">
                <a16:creationId xmlns="" xmlns:a16="http://schemas.microsoft.com/office/drawing/2014/main" id="{3795F5E7-00B3-2648-8870-95163481E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857625"/>
            <a:ext cx="1176338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사각형 설명선 7">
            <a:extLst>
              <a:ext uri="{FF2B5EF4-FFF2-40B4-BE49-F238E27FC236}">
                <a16:creationId xmlns="" xmlns:a16="http://schemas.microsoft.com/office/drawing/2014/main" id="{6B0454F9-CD30-9E40-A06D-246EFDBBA2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8" y="1357313"/>
            <a:ext cx="3571875" cy="1643062"/>
          </a:xfrm>
          <a:prstGeom prst="wedgeRectCallout">
            <a:avLst>
              <a:gd name="adj1" fmla="val 14981"/>
              <a:gd name="adj2" fmla="val 100023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ko-KR" altLang="en-US">
                <a:latin typeface="Gulim" panose="020B0600000101010101" pitchFamily="34" charset="-127"/>
                <a:ea typeface="Gulim" panose="020B0600000101010101" pitchFamily="34" charset="-127"/>
              </a:rPr>
              <a:t>한국 사람</a:t>
            </a:r>
            <a:r>
              <a:rPr kumimoji="1" lang="ko-KR" altLang="en-US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이에요</a:t>
            </a:r>
            <a:r>
              <a:rPr kumimoji="1" lang="en-US" altLang="ko-KR">
                <a:solidFill>
                  <a:srgbClr val="0000FF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?</a:t>
            </a:r>
            <a:endParaRPr kumimoji="1" lang="ko-KR" altLang="en-US">
              <a:solidFill>
                <a:srgbClr val="0000FF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="" xmlns:a16="http://schemas.microsoft.com/office/drawing/2014/main" id="{8B17CB9D-9168-2B4E-9A9A-A1169B5843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4813" y="928688"/>
            <a:ext cx="4929187" cy="2071687"/>
          </a:xfrm>
          <a:prstGeom prst="wedgeRoundRectCallout">
            <a:avLst>
              <a:gd name="adj1" fmla="val 18319"/>
              <a:gd name="adj2" fmla="val 88620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ko-KR" altLang="en-US" dirty="0">
                <a:latin typeface="Gulim" panose="020B0600000101010101" pitchFamily="34" charset="-127"/>
                <a:ea typeface="Gulim" panose="020B0600000101010101" pitchFamily="34" charset="-127"/>
              </a:rPr>
              <a:t>한국 </a:t>
            </a:r>
            <a:r>
              <a:rPr kumimoji="1" lang="ko-KR" altLang="en-US" dirty="0" err="1">
                <a:latin typeface="Gulim" panose="020B0600000101010101" pitchFamily="34" charset="-127"/>
                <a:ea typeface="Gulim" panose="020B0600000101010101" pitchFamily="34" charset="-127"/>
              </a:rPr>
              <a:t>사람이</a:t>
            </a:r>
            <a:r>
              <a:rPr kumimoji="1" lang="ko-KR" altLang="en-US" dirty="0" err="1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냬요</a:t>
            </a:r>
            <a:r>
              <a:rPr kumimoji="1" lang="en-US" altLang="ko-KR" dirty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.</a:t>
            </a:r>
            <a:endParaRPr kumimoji="1" lang="ko-KR" altLang="en-US" dirty="0">
              <a:solidFill>
                <a:srgbClr val="0000FF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67588" name="TextBox 8">
            <a:extLst>
              <a:ext uri="{FF2B5EF4-FFF2-40B4-BE49-F238E27FC236}">
                <a16:creationId xmlns="" xmlns:a16="http://schemas.microsoft.com/office/drawing/2014/main" id="{287BC963-23C8-E44B-90F9-4B5FEEFA45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875"/>
            <a:ext cx="7236296" cy="55399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latinLnBrk="1" hangingPunct="1">
              <a:spcBef>
                <a:spcPct val="0"/>
              </a:spcBef>
              <a:buFontTx/>
              <a:buNone/>
            </a:pPr>
            <a:r>
              <a:rPr kumimoji="1" lang="en-US" altLang="ko-KR" sz="3000" b="1" dirty="0">
                <a:latin typeface="Palatino Linotype" panose="02040502050505030304" pitchFamily="18" charset="0"/>
                <a:ea typeface="Gulim" panose="020B0600000101010101" pitchFamily="34" charset="-127"/>
              </a:rPr>
              <a:t>Question</a:t>
            </a:r>
            <a:r>
              <a:rPr kumimoji="1" lang="ko-KR" altLang="en-US" sz="3000" b="1" dirty="0">
                <a:latin typeface="Palatino Linotype" panose="02040502050505030304" pitchFamily="18" charset="0"/>
                <a:ea typeface="Gulim" panose="020B0600000101010101" pitchFamily="34" charset="-127"/>
              </a:rPr>
              <a:t>    </a:t>
            </a:r>
            <a:r>
              <a:rPr kumimoji="1" lang="en-US" altLang="ko-KR" sz="3000" b="1" dirty="0">
                <a:latin typeface="Palatino Linotype" panose="02040502050505030304" pitchFamily="18" charset="0"/>
                <a:ea typeface="Gulim" panose="020B0600000101010101" pitchFamily="34" charset="-127"/>
              </a:rPr>
              <a:t>N–(</a:t>
            </a:r>
            <a:r>
              <a:rPr kumimoji="1" lang="ko-KR" altLang="en-US" sz="3000" b="1" dirty="0">
                <a:latin typeface="Palatino Linotype" panose="02040502050505030304" pitchFamily="18" charset="0"/>
                <a:ea typeface="Gulim" panose="020B0600000101010101" pitchFamily="34" charset="-127"/>
              </a:rPr>
              <a:t>이</a:t>
            </a:r>
            <a:r>
              <a:rPr kumimoji="1" lang="en-US" altLang="ko-KR" sz="3000" b="1" dirty="0">
                <a:latin typeface="Palatino Linotype" panose="02040502050505030304" pitchFamily="18" charset="0"/>
                <a:ea typeface="Gulim" panose="020B0600000101010101" pitchFamily="34" charset="-127"/>
              </a:rPr>
              <a:t>)</a:t>
            </a:r>
            <a:r>
              <a:rPr kumimoji="1" lang="ko-KR" altLang="en-US" sz="3000" b="1" dirty="0" err="1">
                <a:latin typeface="Palatino Linotype" panose="02040502050505030304" pitchFamily="18" charset="0"/>
                <a:ea typeface="Gulim" panose="020B0600000101010101" pitchFamily="34" charset="-127"/>
              </a:rPr>
              <a:t>냐고</a:t>
            </a:r>
            <a:r>
              <a:rPr kumimoji="1" lang="ko-KR" altLang="en-US" sz="3000" b="1" dirty="0">
                <a:latin typeface="Palatino Linotype" panose="02040502050505030304" pitchFamily="18" charset="0"/>
                <a:ea typeface="Gulim" panose="020B0600000101010101" pitchFamily="34" charset="-127"/>
              </a:rPr>
              <a:t> 해요 </a:t>
            </a:r>
            <a:r>
              <a:rPr kumimoji="1" lang="en-US" altLang="ko-KR" sz="3000" b="1" dirty="0">
                <a:latin typeface="Palatino Linotype" panose="02040502050505030304" pitchFamily="18" charset="0"/>
                <a:ea typeface="Gulim" panose="020B0600000101010101" pitchFamily="34" charset="-127"/>
              </a:rPr>
              <a:t>=</a:t>
            </a:r>
            <a:r>
              <a:rPr kumimoji="1" lang="ko-KR" altLang="en-US" sz="3000" b="1" dirty="0">
                <a:latin typeface="Palatino Linotype" panose="0204050205050503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000" b="1" dirty="0">
                <a:latin typeface="Palatino Linotype" panose="02040502050505030304" pitchFamily="18" charset="0"/>
                <a:ea typeface="Gulim" panose="020B0600000101010101" pitchFamily="34" charset="-127"/>
              </a:rPr>
              <a:t>N</a:t>
            </a:r>
            <a:r>
              <a:rPr kumimoji="1" lang="en-US" altLang="ko-KR" sz="3000" b="1" dirty="0">
                <a:solidFill>
                  <a:srgbClr val="FF0000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(</a:t>
            </a:r>
            <a:r>
              <a:rPr kumimoji="1" lang="ko-KR" altLang="en-US" sz="3000" b="1" dirty="0">
                <a:solidFill>
                  <a:srgbClr val="FF0000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이</a:t>
            </a:r>
            <a:r>
              <a:rPr kumimoji="1" lang="en-US" altLang="ko-KR" sz="3000" b="1" dirty="0">
                <a:solidFill>
                  <a:srgbClr val="FF0000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)</a:t>
            </a:r>
            <a:r>
              <a:rPr kumimoji="1" lang="ko-KR" altLang="en-US" sz="3000" b="1" dirty="0" err="1">
                <a:solidFill>
                  <a:srgbClr val="FF0000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냬요</a:t>
            </a:r>
            <a:endParaRPr kumimoji="1" lang="en-US" altLang="ko-KR" sz="3000" b="1" dirty="0">
              <a:solidFill>
                <a:srgbClr val="FF0000"/>
              </a:solidFill>
              <a:latin typeface="Palatino Linotype" panose="02040502050505030304" pitchFamily="18" charset="0"/>
              <a:ea typeface="Gulim" panose="020B0600000101010101" pitchFamily="34" charset="-127"/>
            </a:endParaRPr>
          </a:p>
        </p:txBody>
      </p:sp>
      <p:pic>
        <p:nvPicPr>
          <p:cNvPr id="67589" name="Picture 2">
            <a:extLst>
              <a:ext uri="{FF2B5EF4-FFF2-40B4-BE49-F238E27FC236}">
                <a16:creationId xmlns="" xmlns:a16="http://schemas.microsoft.com/office/drawing/2014/main" id="{B11BFCA3-04CA-9649-970E-7F21F2FE5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3929063"/>
            <a:ext cx="2043112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="" xmlns:a16="http://schemas.microsoft.com/office/drawing/2014/main" id="{3E81CC5A-034C-EB45-8226-F43076A73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714750"/>
            <a:ext cx="1160463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그림 5" descr="사람.jpg">
            <a:extLst>
              <a:ext uri="{FF2B5EF4-FFF2-40B4-BE49-F238E27FC236}">
                <a16:creationId xmlns="" xmlns:a16="http://schemas.microsoft.com/office/drawing/2014/main" id="{BBF64E2F-E99B-F644-95FE-03F9F6D244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786188"/>
            <a:ext cx="1111250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Google Shape;182;p29">
            <a:extLst>
              <a:ext uri="{FF2B5EF4-FFF2-40B4-BE49-F238E27FC236}">
                <a16:creationId xmlns="" xmlns:a16="http://schemas.microsoft.com/office/drawing/2014/main" id="{0C730876-56A0-AD4C-ABA2-B4DFAD3CFB57}"/>
              </a:ext>
            </a:extLst>
          </p:cNvPr>
          <p:cNvSpPr txBox="1"/>
          <p:nvPr/>
        </p:nvSpPr>
        <p:spPr>
          <a:xfrm>
            <a:off x="-6671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769C0D16-C5EC-A149-B0CC-6E0A545877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075" y="5929312"/>
            <a:ext cx="804416" cy="35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440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사각형 설명선 7">
            <a:extLst>
              <a:ext uri="{FF2B5EF4-FFF2-40B4-BE49-F238E27FC236}">
                <a16:creationId xmlns="" xmlns:a16="http://schemas.microsoft.com/office/drawing/2014/main" id="{2AB944A0-B306-0A49-8627-F81081B972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990" y="2140256"/>
            <a:ext cx="3571875" cy="1500188"/>
          </a:xfrm>
          <a:prstGeom prst="wedgeRectCallout">
            <a:avLst>
              <a:gd name="adj1" fmla="val -13977"/>
              <a:gd name="adj2" fmla="val 7903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ko-KR" altLang="en-US">
                <a:latin typeface="Gulim" panose="020B0600000101010101" pitchFamily="34" charset="-127"/>
                <a:ea typeface="Gulim" panose="020B0600000101010101" pitchFamily="34" charset="-127"/>
              </a:rPr>
              <a:t>밥 먹어라</a:t>
            </a:r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="" xmlns:a16="http://schemas.microsoft.com/office/drawing/2014/main" id="{BD87E55E-8DDC-8149-9564-9E7CDD898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3231" y="2147478"/>
            <a:ext cx="4643438" cy="1643062"/>
          </a:xfrm>
          <a:prstGeom prst="wedgeRoundRectCallout">
            <a:avLst>
              <a:gd name="adj1" fmla="val 18319"/>
              <a:gd name="adj2" fmla="val 88620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ko-KR" altLang="en-US" dirty="0">
                <a:latin typeface="Gulim" panose="020B0600000101010101" pitchFamily="34" charset="-127"/>
                <a:ea typeface="Gulim" panose="020B0600000101010101" pitchFamily="34" charset="-127"/>
              </a:rPr>
              <a:t>밥 </a:t>
            </a:r>
            <a:r>
              <a:rPr kumimoji="1" lang="ko-KR" altLang="en-US" dirty="0" err="1">
                <a:latin typeface="Gulim" panose="020B0600000101010101" pitchFamily="34" charset="-127"/>
                <a:ea typeface="Gulim" panose="020B0600000101010101" pitchFamily="34" charset="-127"/>
              </a:rPr>
              <a:t>먹</a:t>
            </a:r>
            <a:r>
              <a:rPr kumimoji="1" lang="ko-KR" altLang="en-US" b="1" dirty="0" err="1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으래요</a:t>
            </a:r>
            <a:r>
              <a:rPr kumimoji="1" lang="en-US" altLang="ko-KR" b="1" dirty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.</a:t>
            </a:r>
            <a:endParaRPr kumimoji="1" lang="ko-KR" altLang="en-US" dirty="0">
              <a:solidFill>
                <a:srgbClr val="0000FF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71683" name="TextBox 8">
            <a:extLst>
              <a:ext uri="{FF2B5EF4-FFF2-40B4-BE49-F238E27FC236}">
                <a16:creationId xmlns="" xmlns:a16="http://schemas.microsoft.com/office/drawing/2014/main" id="{3B729278-B350-D245-98C6-4F3F0D2239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0633"/>
            <a:ext cx="9144000" cy="193899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50000"/>
              </a:spcBef>
              <a:buFontTx/>
              <a:buNone/>
            </a:pPr>
            <a:r>
              <a:rPr kumimoji="1" lang="en-US" altLang="ko-KR" sz="2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command:</a:t>
            </a:r>
            <a:r>
              <a:rPr kumimoji="1" lang="en-US" altLang="ko-KR" sz="2400" b="1" dirty="0">
                <a:solidFill>
                  <a:srgbClr val="0000FF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kumimoji="1" lang="en-US" altLang="ko-KR" sz="2400" b="1" dirty="0" smtClean="0">
                <a:solidFill>
                  <a:srgbClr val="0000FF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Verb</a:t>
            </a:r>
            <a:r>
              <a:rPr kumimoji="1" lang="en-US" altLang="ko-KR" sz="2400" b="1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kumimoji="1" lang="ko-KR" altLang="en-US" sz="2400" b="1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으</a:t>
            </a:r>
            <a:r>
              <a:rPr kumimoji="1" lang="en-US" altLang="ko-KR" sz="2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  <a:r>
              <a:rPr kumimoji="1" lang="ko-KR" altLang="en-US" sz="2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라고 해요  </a:t>
            </a:r>
            <a:r>
              <a:rPr kumimoji="1" lang="en-US" altLang="ko-KR" sz="2400" b="1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= </a:t>
            </a:r>
            <a:r>
              <a:rPr kumimoji="1" lang="en-US" altLang="ko-KR" sz="2400" b="1" dirty="0">
                <a:solidFill>
                  <a:srgbClr val="0000FF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Verb</a:t>
            </a:r>
            <a:r>
              <a:rPr kumimoji="1" lang="en-US" altLang="ko-KR" sz="2400" b="1" dirty="0" smtClean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kumimoji="1" lang="ko-KR" altLang="en-US" sz="2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으</a:t>
            </a:r>
            <a:r>
              <a:rPr kumimoji="1" lang="en-US" altLang="ko-KR" sz="2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  <a:r>
              <a:rPr kumimoji="1" lang="ko-KR" altLang="en-US" sz="2400" b="1" dirty="0" err="1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래요</a:t>
            </a:r>
            <a:endParaRPr kumimoji="1" lang="en-US" altLang="ko-KR" sz="2400" b="1" dirty="0">
              <a:solidFill>
                <a:srgbClr val="FF000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eaLnBrk="1" latinLnBrk="1" hangingPunct="1">
              <a:spcBef>
                <a:spcPct val="50000"/>
              </a:spcBef>
              <a:buFontTx/>
              <a:buNone/>
            </a:pPr>
            <a:r>
              <a:rPr kumimoji="1" lang="en-US" altLang="ko-KR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C: </a:t>
            </a:r>
            <a:r>
              <a:rPr kumimoji="1" lang="en-US" altLang="ko-KR" sz="2400" dirty="0" smtClean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-</a:t>
            </a:r>
            <a:r>
              <a:rPr kumimoji="1" lang="ko-KR" altLang="en-US" sz="2400" dirty="0" smtClean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으라고 </a:t>
            </a:r>
            <a:r>
              <a:rPr kumimoji="1" lang="ko-KR" altLang="en-US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해요   </a:t>
            </a:r>
            <a:r>
              <a:rPr kumimoji="1" lang="en-US" altLang="ko-KR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ex)</a:t>
            </a:r>
            <a:r>
              <a:rPr kumimoji="1" lang="ko-KR" altLang="en-US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먹</a:t>
            </a:r>
            <a:r>
              <a:rPr kumimoji="1" lang="ko-KR" altLang="en-US" sz="24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으라고</a:t>
            </a:r>
            <a:r>
              <a:rPr kumimoji="1" lang="ko-KR" altLang="en-US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해요 </a:t>
            </a:r>
            <a:r>
              <a:rPr kumimoji="1" lang="en-US" altLang="ko-KR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=</a:t>
            </a:r>
            <a:r>
              <a:rPr kumimoji="1" lang="ko-KR" altLang="en-US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kumimoji="1" lang="ko-KR" altLang="en-US" sz="2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먹</a:t>
            </a:r>
            <a:r>
              <a:rPr kumimoji="1" lang="ko-KR" altLang="en-US" sz="2400" dirty="0" err="1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으래요</a:t>
            </a:r>
            <a:endParaRPr kumimoji="1" lang="en-US" altLang="ko-KR" sz="2400" dirty="0">
              <a:solidFill>
                <a:srgbClr val="FF000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eaLnBrk="1" latinLnBrk="1" hangingPunct="1">
              <a:spcBef>
                <a:spcPct val="50000"/>
              </a:spcBef>
              <a:buFontTx/>
              <a:buNone/>
            </a:pPr>
            <a:r>
              <a:rPr kumimoji="1" lang="en-US" altLang="ko-KR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V/</a:t>
            </a:r>
            <a:r>
              <a:rPr kumimoji="1" lang="ko-KR" altLang="en-US" sz="2400" dirty="0" err="1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ㄹ</a:t>
            </a:r>
            <a:r>
              <a:rPr kumimoji="1" lang="en-US" altLang="ko-KR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: </a:t>
            </a:r>
            <a:r>
              <a:rPr kumimoji="1" lang="en-US" altLang="ko-KR" sz="2400" dirty="0" smtClean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-</a:t>
            </a:r>
            <a:r>
              <a:rPr kumimoji="1" lang="ko-KR" altLang="en-US" sz="2400" dirty="0" smtClean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라고 </a:t>
            </a:r>
            <a:r>
              <a:rPr kumimoji="1" lang="ko-KR" altLang="en-US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해요  </a:t>
            </a:r>
            <a:r>
              <a:rPr kumimoji="1" lang="en-US" altLang="ko-KR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ex)</a:t>
            </a:r>
            <a:r>
              <a:rPr kumimoji="1" lang="ko-KR" altLang="en-US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가</a:t>
            </a:r>
            <a:r>
              <a:rPr kumimoji="1" lang="ko-KR" altLang="en-US" sz="24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라고</a:t>
            </a:r>
            <a:r>
              <a:rPr kumimoji="1" lang="ko-KR" altLang="en-US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해요</a:t>
            </a:r>
            <a:r>
              <a:rPr kumimoji="1" lang="en-US" altLang="ko-KR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kumimoji="1" lang="ko-KR" altLang="en-US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살</a:t>
            </a:r>
            <a:r>
              <a:rPr kumimoji="1" lang="ko-KR" altLang="en-US" sz="24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라고</a:t>
            </a:r>
            <a:r>
              <a:rPr kumimoji="1" lang="ko-KR" altLang="en-US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해요 </a:t>
            </a:r>
            <a:r>
              <a:rPr kumimoji="1" lang="en-US" altLang="ko-KR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=</a:t>
            </a:r>
            <a:r>
              <a:rPr kumimoji="1" lang="ko-KR" altLang="en-US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kumimoji="1" lang="ko-KR" altLang="en-US" sz="2400" dirty="0" err="1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가</a:t>
            </a:r>
            <a:r>
              <a:rPr kumimoji="1" lang="ko-KR" altLang="en-US" sz="2400" dirty="0" err="1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래요</a:t>
            </a:r>
            <a:r>
              <a:rPr kumimoji="1" lang="en-US" altLang="ko-KR" sz="2400" dirty="0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kumimoji="1" lang="ko-KR" altLang="en-US" sz="2400" dirty="0" err="1">
                <a:solidFill>
                  <a:srgbClr val="7030A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살</a:t>
            </a:r>
            <a:r>
              <a:rPr kumimoji="1" lang="ko-KR" altLang="en-US" sz="2400" dirty="0" err="1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래요</a:t>
            </a:r>
            <a:endParaRPr kumimoji="1" lang="ko-KR" altLang="en-US" sz="2400" dirty="0">
              <a:solidFill>
                <a:srgbClr val="FF000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 eaLnBrk="1" latinLnBrk="1" hangingPunct="1">
              <a:spcBef>
                <a:spcPct val="0"/>
              </a:spcBef>
              <a:buFontTx/>
              <a:buNone/>
            </a:pPr>
            <a:endParaRPr kumimoji="1" lang="en-US" altLang="ko-KR" sz="2400" dirty="0">
              <a:latin typeface="Palatino Linotype" panose="02040502050505030304" pitchFamily="18" charset="0"/>
              <a:ea typeface="Gulim" panose="020B0600000101010101" pitchFamily="34" charset="-127"/>
            </a:endParaRPr>
          </a:p>
        </p:txBody>
      </p:sp>
      <p:pic>
        <p:nvPicPr>
          <p:cNvPr id="71684" name="Picture 2">
            <a:extLst>
              <a:ext uri="{FF2B5EF4-FFF2-40B4-BE49-F238E27FC236}">
                <a16:creationId xmlns="" xmlns:a16="http://schemas.microsoft.com/office/drawing/2014/main" id="{DF76D734-8083-F346-BDBA-86E276776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856" y="4667250"/>
            <a:ext cx="2043112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="" xmlns:a16="http://schemas.microsoft.com/office/drawing/2014/main" id="{44D69E7B-2356-1F4C-9BAB-8BB1E1F6A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725" y="4452938"/>
            <a:ext cx="1162050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6" name="Picture 2">
            <a:extLst>
              <a:ext uri="{FF2B5EF4-FFF2-40B4-BE49-F238E27FC236}">
                <a16:creationId xmlns="" xmlns:a16="http://schemas.microsoft.com/office/drawing/2014/main" id="{0870FCD3-DCA9-4C42-89DE-4AD7075DA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87" y="4113140"/>
            <a:ext cx="1738311" cy="1828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">
            <a:extLst>
              <a:ext uri="{FF2B5EF4-FFF2-40B4-BE49-F238E27FC236}">
                <a16:creationId xmlns="" xmlns:a16="http://schemas.microsoft.com/office/drawing/2014/main" id="{30D2F130-C96D-EC42-A58C-E90A5FE14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850" y="4113140"/>
            <a:ext cx="1160463" cy="1828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Google Shape;182;p29">
            <a:extLst>
              <a:ext uri="{FF2B5EF4-FFF2-40B4-BE49-F238E27FC236}">
                <a16:creationId xmlns="" xmlns:a16="http://schemas.microsoft.com/office/drawing/2014/main" id="{03C72767-E25C-EA48-83D6-449114F019AB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F19BA2EC-0A53-B14A-A02B-EFE15B8E68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075" y="6096000"/>
            <a:ext cx="804416" cy="184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0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사각형 설명선 7">
            <a:extLst>
              <a:ext uri="{FF2B5EF4-FFF2-40B4-BE49-F238E27FC236}">
                <a16:creationId xmlns="" xmlns:a16="http://schemas.microsoft.com/office/drawing/2014/main" id="{E4ED3B96-2977-474F-916A-F05B806D4B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8" y="1143000"/>
            <a:ext cx="3571875" cy="1643063"/>
          </a:xfrm>
          <a:prstGeom prst="wedgeRectCallout">
            <a:avLst>
              <a:gd name="adj1" fmla="val 15819"/>
              <a:gd name="adj2" fmla="val 85426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ko-KR" altLang="en-US" dirty="0">
                <a:latin typeface="Gulim" panose="020B0600000101010101" pitchFamily="34" charset="-127"/>
                <a:ea typeface="Gulim" panose="020B0600000101010101" pitchFamily="34" charset="-127"/>
              </a:rPr>
              <a:t>공부하세요</a:t>
            </a:r>
            <a:r>
              <a:rPr kumimoji="1" lang="en-US" altLang="ko-KR" dirty="0">
                <a:latin typeface="Gulim" panose="020B0600000101010101" pitchFamily="34" charset="-127"/>
                <a:ea typeface="Gulim" panose="020B0600000101010101" pitchFamily="34" charset="-127"/>
              </a:rPr>
              <a:t>.</a:t>
            </a:r>
            <a:endParaRPr kumimoji="1" lang="ko-KR" altLang="en-US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="" xmlns:a16="http://schemas.microsoft.com/office/drawing/2014/main" id="{A672176F-64F3-8649-80D2-2A697F1EAF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3968" y="714376"/>
            <a:ext cx="4643437" cy="2071687"/>
          </a:xfrm>
          <a:prstGeom prst="wedgeRoundRectCallout">
            <a:avLst>
              <a:gd name="adj1" fmla="val 18319"/>
              <a:gd name="adj2" fmla="val 88620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ko-KR" altLang="en-US" dirty="0" err="1">
                <a:latin typeface="Gulim" panose="020B0600000101010101" pitchFamily="34" charset="-127"/>
                <a:ea typeface="Gulim" panose="020B0600000101010101" pitchFamily="34" charset="-127"/>
              </a:rPr>
              <a:t>공부하</a:t>
            </a:r>
            <a:r>
              <a:rPr kumimoji="1" lang="ko-KR" altLang="en-US" dirty="0" err="1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래요</a:t>
            </a:r>
            <a:r>
              <a:rPr kumimoji="1" lang="en-US" altLang="ko-KR" dirty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.</a:t>
            </a:r>
            <a:endParaRPr kumimoji="1" lang="ko-KR" altLang="en-US" dirty="0">
              <a:solidFill>
                <a:srgbClr val="0000FF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pic>
        <p:nvPicPr>
          <p:cNvPr id="73732" name="Picture 2">
            <a:extLst>
              <a:ext uri="{FF2B5EF4-FFF2-40B4-BE49-F238E27FC236}">
                <a16:creationId xmlns="" xmlns:a16="http://schemas.microsoft.com/office/drawing/2014/main" id="{7D0CB40A-CA82-F941-B78C-F4DD2D87D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3929063"/>
            <a:ext cx="2043112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="" xmlns:a16="http://schemas.microsoft.com/office/drawing/2014/main" id="{97A4964C-F7ED-DF41-8D94-065A7A730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714750"/>
            <a:ext cx="1160463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그림 5" descr="사람.jpg">
            <a:extLst>
              <a:ext uri="{FF2B5EF4-FFF2-40B4-BE49-F238E27FC236}">
                <a16:creationId xmlns="" xmlns:a16="http://schemas.microsoft.com/office/drawing/2014/main" id="{C3F27607-94C2-9347-AD26-25A0B2DDB0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9" y="4734216"/>
            <a:ext cx="969330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5" name="Picture 2">
            <a:extLst>
              <a:ext uri="{FF2B5EF4-FFF2-40B4-BE49-F238E27FC236}">
                <a16:creationId xmlns="" xmlns:a16="http://schemas.microsoft.com/office/drawing/2014/main" id="{5E4CD14F-CF6B-6D4D-822A-1883DE4FF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3429000"/>
            <a:ext cx="2633663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6" name="TextBox 13">
            <a:extLst>
              <a:ext uri="{FF2B5EF4-FFF2-40B4-BE49-F238E27FC236}">
                <a16:creationId xmlns="" xmlns:a16="http://schemas.microsoft.com/office/drawing/2014/main" id="{3E06884D-5F31-5F4C-ABA3-F2B9FBD850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"/>
            <a:ext cx="7956376" cy="55399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latinLnBrk="1" hangingPunct="1">
              <a:spcBef>
                <a:spcPct val="0"/>
              </a:spcBef>
              <a:buFontTx/>
              <a:buNone/>
            </a:pPr>
            <a:r>
              <a:rPr kumimoji="1" lang="en-US" altLang="ko-KR" sz="3000" b="1" dirty="0">
                <a:latin typeface="Palatino Linotype" panose="02040502050505030304" pitchFamily="18" charset="0"/>
                <a:ea typeface="Gulim" panose="020B0600000101010101" pitchFamily="34" charset="-127"/>
              </a:rPr>
              <a:t>Command/request. </a:t>
            </a:r>
            <a:r>
              <a:rPr kumimoji="1" lang="ko-KR" altLang="en-US" sz="3000" b="1" dirty="0">
                <a:latin typeface="Palatino Linotype" panose="0204050205050503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000" b="1" dirty="0">
                <a:latin typeface="Palatino Linotype" panose="02040502050505030304" pitchFamily="18" charset="0"/>
                <a:ea typeface="Gulim" panose="020B0600000101010101" pitchFamily="34" charset="-127"/>
              </a:rPr>
              <a:t>-(</a:t>
            </a:r>
            <a:r>
              <a:rPr kumimoji="1" lang="ko-KR" altLang="en-US" sz="3000" b="1" dirty="0">
                <a:latin typeface="Palatino Linotype" panose="02040502050505030304" pitchFamily="18" charset="0"/>
                <a:ea typeface="Gulim" panose="020B0600000101010101" pitchFamily="34" charset="-127"/>
              </a:rPr>
              <a:t>으</a:t>
            </a:r>
            <a:r>
              <a:rPr kumimoji="1" lang="en-US" altLang="ko-KR" sz="3000" b="1" dirty="0">
                <a:latin typeface="Palatino Linotype" panose="02040502050505030304" pitchFamily="18" charset="0"/>
                <a:ea typeface="Gulim" panose="020B0600000101010101" pitchFamily="34" charset="-127"/>
              </a:rPr>
              <a:t>)</a:t>
            </a:r>
            <a:r>
              <a:rPr kumimoji="1" lang="ko-KR" altLang="en-US" sz="3000" b="1" dirty="0" err="1">
                <a:latin typeface="Palatino Linotype" panose="02040502050505030304" pitchFamily="18" charset="0"/>
                <a:ea typeface="Gulim" panose="020B0600000101010101" pitchFamily="34" charset="-127"/>
              </a:rPr>
              <a:t>라고</a:t>
            </a:r>
            <a:r>
              <a:rPr kumimoji="1" lang="ko-KR" altLang="en-US" sz="3000" b="1" dirty="0">
                <a:latin typeface="Palatino Linotype" panose="02040502050505030304" pitchFamily="18" charset="0"/>
                <a:ea typeface="Gulim" panose="020B0600000101010101" pitchFamily="34" charset="-127"/>
              </a:rPr>
              <a:t> 해요 </a:t>
            </a:r>
            <a:r>
              <a:rPr kumimoji="1" lang="en-US" altLang="ko-KR" sz="3000" b="1" dirty="0">
                <a:latin typeface="Palatino Linotype" panose="02040502050505030304" pitchFamily="18" charset="0"/>
                <a:ea typeface="Gulim" panose="020B0600000101010101" pitchFamily="34" charset="-127"/>
              </a:rPr>
              <a:t>=</a:t>
            </a:r>
            <a:r>
              <a:rPr kumimoji="1" lang="ko-KR" altLang="en-US" sz="3000" b="1" dirty="0">
                <a:latin typeface="Palatino Linotype" panose="0204050205050503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000" b="1" dirty="0">
                <a:latin typeface="Palatino Linotype" panose="02040502050505030304" pitchFamily="18" charset="0"/>
                <a:ea typeface="Gulim" panose="020B0600000101010101" pitchFamily="34" charset="-127"/>
              </a:rPr>
              <a:t>(</a:t>
            </a:r>
            <a:r>
              <a:rPr kumimoji="1" lang="ko-KR" altLang="en-US" sz="3000" b="1" dirty="0">
                <a:latin typeface="Palatino Linotype" panose="02040502050505030304" pitchFamily="18" charset="0"/>
                <a:ea typeface="Gulim" panose="020B0600000101010101" pitchFamily="34" charset="-127"/>
              </a:rPr>
              <a:t>으</a:t>
            </a:r>
            <a:r>
              <a:rPr kumimoji="1" lang="en-US" altLang="ko-KR" sz="3000" b="1" dirty="0">
                <a:latin typeface="Palatino Linotype" panose="02040502050505030304" pitchFamily="18" charset="0"/>
                <a:ea typeface="Gulim" panose="020B0600000101010101" pitchFamily="34" charset="-127"/>
              </a:rPr>
              <a:t>)</a:t>
            </a:r>
            <a:r>
              <a:rPr kumimoji="1" lang="ko-KR" altLang="en-US" sz="3000" b="1" dirty="0" err="1">
                <a:solidFill>
                  <a:srgbClr val="FF0000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래요</a:t>
            </a:r>
            <a:endParaRPr kumimoji="1" lang="en-US" altLang="ko-KR" sz="3000" b="1" dirty="0">
              <a:solidFill>
                <a:srgbClr val="FF0000"/>
              </a:solidFill>
              <a:latin typeface="Palatino Linotype" panose="02040502050505030304" pitchFamily="18" charset="0"/>
              <a:ea typeface="Gulim" panose="020B0600000101010101" pitchFamily="34" charset="-127"/>
            </a:endParaRPr>
          </a:p>
        </p:txBody>
      </p:sp>
      <p:sp>
        <p:nvSpPr>
          <p:cNvPr id="14" name="Google Shape;182;p29">
            <a:extLst>
              <a:ext uri="{FF2B5EF4-FFF2-40B4-BE49-F238E27FC236}">
                <a16:creationId xmlns="" xmlns:a16="http://schemas.microsoft.com/office/drawing/2014/main" id="{463FD16B-2A48-3242-9F3F-C2EBB9720CCC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6FA15992-0646-2848-A9E9-33B942C9DD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075" y="6021287"/>
            <a:ext cx="804416" cy="25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801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="" xmlns:a16="http://schemas.microsoft.com/office/drawing/2014/main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3568" y="260648"/>
            <a:ext cx="7774632" cy="3339803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3-2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15</a:t>
            </a: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과  </a:t>
            </a:r>
            <a:r>
              <a:rPr kumimoji="1" lang="ko-KR" altLang="en-US" sz="3600" dirty="0" smtClean="0">
                <a:latin typeface="Times New Roman" panose="02020603050405020304" pitchFamily="18" charset="0"/>
                <a:ea typeface="Gulim" panose="020B0600000101010101" pitchFamily="34" charset="-127"/>
              </a:rPr>
              <a:t>여러분이 </a:t>
            </a: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자랑스러워요</a:t>
            </a:r>
            <a:r>
              <a:rPr kumimoji="1" lang="en-US" altLang="ko-KR" sz="3600" dirty="0" smtClean="0">
                <a:latin typeface="Times New Roman" panose="02020603050405020304" pitchFamily="18" charset="0"/>
                <a:ea typeface="Gulim" panose="020B0600000101010101" pitchFamily="34" charset="-127"/>
              </a:rPr>
              <a:t>.</a:t>
            </a:r>
            <a:br>
              <a:rPr kumimoji="1" lang="en-US" altLang="ko-KR" sz="3600" dirty="0" smtClean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dirty="0" smtClean="0">
                <a:latin typeface="Times New Roman" panose="02020603050405020304" pitchFamily="18" charset="0"/>
                <a:ea typeface="Gulim" panose="020B0600000101010101" pitchFamily="34" charset="-127"/>
              </a:rPr>
              <a:t>‘I’m proud of all of you’</a:t>
            </a:r>
            <a: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400" dirty="0"/>
          </a:p>
        </p:txBody>
      </p:sp>
      <p:sp>
        <p:nvSpPr>
          <p:cNvPr id="14338" name="부제목 2">
            <a:extLst>
              <a:ext uri="{FF2B5EF4-FFF2-40B4-BE49-F238E27FC236}">
                <a16:creationId xmlns="" xmlns:a16="http://schemas.microsoft.com/office/drawing/2014/main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83568" y="3886200"/>
            <a:ext cx="8064896" cy="1752600"/>
          </a:xfrm>
        </p:spPr>
        <p:txBody>
          <a:bodyPr/>
          <a:lstStyle/>
          <a:p>
            <a:r>
              <a:rPr kumimoji="1" lang="ko-KR" altLang="en-US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dirty="0">
                <a:latin typeface="Times New Roman" panose="02020603050405020304" pitchFamily="18" charset="0"/>
                <a:ea typeface="Gulim" panose="020B0600000101010101" pitchFamily="34" charset="-127"/>
              </a:rPr>
              <a:t>(1</a:t>
            </a:r>
            <a:r>
              <a:rPr kumimoji="1" lang="ko-KR" altLang="en-US" dirty="0">
                <a:latin typeface="Times New Roman" panose="02020603050405020304" pitchFamily="18" charset="0"/>
                <a:ea typeface="Gulim" panose="020B0600000101010101" pitchFamily="34" charset="-127"/>
              </a:rPr>
              <a:t>과 </a:t>
            </a:r>
            <a:r>
              <a:rPr kumimoji="1" lang="en-US" altLang="ko-KR" dirty="0">
                <a:latin typeface="Times New Roman" panose="02020603050405020304" pitchFamily="18" charset="0"/>
                <a:ea typeface="Gulim" panose="020B0600000101010101" pitchFamily="34" charset="-127"/>
              </a:rPr>
              <a:t>-</a:t>
            </a:r>
            <a:r>
              <a:rPr kumimoji="1" lang="ko-KR" altLang="en-US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dirty="0">
                <a:latin typeface="Times New Roman" panose="02020603050405020304" pitchFamily="18" charset="0"/>
                <a:ea typeface="Gulim" panose="020B0600000101010101" pitchFamily="34" charset="-127"/>
              </a:rPr>
              <a:t>14</a:t>
            </a:r>
            <a:r>
              <a:rPr kumimoji="1" lang="ko-KR" altLang="en-US" dirty="0">
                <a:latin typeface="Times New Roman" panose="02020603050405020304" pitchFamily="18" charset="0"/>
                <a:ea typeface="Gulim" panose="020B0600000101010101" pitchFamily="34" charset="-127"/>
              </a:rPr>
              <a:t>과  문법 복습하고 문장 완성하기</a:t>
            </a:r>
            <a:r>
              <a:rPr kumimoji="1" lang="en-US" altLang="ko-KR" dirty="0">
                <a:latin typeface="Times New Roman" panose="02020603050405020304" pitchFamily="18" charset="0"/>
                <a:ea typeface="Gulim" panose="020B0600000101010101" pitchFamily="34" charset="-127"/>
              </a:rPr>
              <a:t>)</a:t>
            </a:r>
            <a: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dirty="0"/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사각형 설명선 7">
            <a:extLst>
              <a:ext uri="{FF2B5EF4-FFF2-40B4-BE49-F238E27FC236}">
                <a16:creationId xmlns="" xmlns:a16="http://schemas.microsoft.com/office/drawing/2014/main" id="{4BE093A2-F250-114C-B333-A648E5208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125" y="1827214"/>
            <a:ext cx="3571875" cy="1673794"/>
          </a:xfrm>
          <a:prstGeom prst="wedgeRectCallout">
            <a:avLst>
              <a:gd name="adj1" fmla="val -13977"/>
              <a:gd name="adj2" fmla="val 7903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ko-KR" altLang="en-US" dirty="0">
                <a:latin typeface="Gulim" panose="020B0600000101010101" pitchFamily="34" charset="-127"/>
                <a:ea typeface="Gulim" panose="020B0600000101010101" pitchFamily="34" charset="-127"/>
              </a:rPr>
              <a:t>밥 먹자</a:t>
            </a:r>
            <a:r>
              <a:rPr kumimoji="1" lang="en-US" altLang="ko-KR" dirty="0">
                <a:latin typeface="Gulim" panose="020B0600000101010101" pitchFamily="34" charset="-127"/>
                <a:ea typeface="Gulim" panose="020B0600000101010101" pitchFamily="34" charset="-127"/>
              </a:rPr>
              <a:t>!</a:t>
            </a:r>
            <a:endParaRPr kumimoji="1" lang="ko-KR" altLang="en-US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="" xmlns:a16="http://schemas.microsoft.com/office/drawing/2014/main" id="{1809A7F1-9ADA-F944-A68C-32E79142C4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5925" y="1827213"/>
            <a:ext cx="4643438" cy="2071687"/>
          </a:xfrm>
          <a:prstGeom prst="wedgeRoundRectCallout">
            <a:avLst>
              <a:gd name="adj1" fmla="val 18319"/>
              <a:gd name="adj2" fmla="val 88620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ko-KR" altLang="en-US" dirty="0">
                <a:latin typeface="Gulim" panose="020B0600000101010101" pitchFamily="34" charset="-127"/>
                <a:ea typeface="Gulim" panose="020B0600000101010101" pitchFamily="34" charset="-127"/>
              </a:rPr>
              <a:t>밥 </a:t>
            </a:r>
            <a:r>
              <a:rPr kumimoji="1" lang="ko-KR" altLang="en-US" dirty="0" err="1">
                <a:latin typeface="Gulim" panose="020B0600000101010101" pitchFamily="34" charset="-127"/>
                <a:ea typeface="Gulim" panose="020B0600000101010101" pitchFamily="34" charset="-127"/>
              </a:rPr>
              <a:t>먹</a:t>
            </a:r>
            <a:r>
              <a:rPr kumimoji="1" lang="ko-KR" altLang="en-US" dirty="0" err="1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재요</a:t>
            </a:r>
            <a:r>
              <a:rPr kumimoji="1" lang="en-US" altLang="ko-KR" dirty="0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.</a:t>
            </a:r>
            <a:endParaRPr kumimoji="1" lang="ko-KR" altLang="en-US" dirty="0">
              <a:solidFill>
                <a:srgbClr val="0000FF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81923" name="TextBox 8">
            <a:extLst>
              <a:ext uri="{FF2B5EF4-FFF2-40B4-BE49-F238E27FC236}">
                <a16:creationId xmlns="" xmlns:a16="http://schemas.microsoft.com/office/drawing/2014/main" id="{7A0211DA-652A-3A42-A5F8-3F0C1B723A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3933" y="0"/>
            <a:ext cx="7997825" cy="55399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en-US" altLang="ko-KR" sz="3000" b="1" dirty="0"/>
              <a:t>proposal:</a:t>
            </a:r>
            <a:r>
              <a:rPr kumimoji="1" lang="en-US" altLang="ko-KR" sz="3000" b="1" dirty="0">
                <a:solidFill>
                  <a:srgbClr val="0000FF"/>
                </a:solidFill>
              </a:rPr>
              <a:t> </a:t>
            </a:r>
            <a:r>
              <a:rPr kumimoji="1" lang="en-US" altLang="ko-KR" sz="3000" b="1" dirty="0" smtClean="0">
                <a:solidFill>
                  <a:srgbClr val="0000FF"/>
                </a:solidFill>
              </a:rPr>
              <a:t>Verb</a:t>
            </a:r>
            <a:r>
              <a:rPr kumimoji="1" lang="en-US" altLang="ko-KR" sz="3000" b="1" dirty="0" smtClean="0">
                <a:solidFill>
                  <a:srgbClr val="0070C0"/>
                </a:solidFill>
              </a:rPr>
              <a:t>-</a:t>
            </a:r>
            <a:r>
              <a:rPr kumimoji="1" lang="ko-KR" altLang="en-US" sz="3000" b="1" dirty="0" smtClean="0">
                <a:solidFill>
                  <a:srgbClr val="0070C0"/>
                </a:solidFill>
              </a:rPr>
              <a:t>자</a:t>
            </a:r>
            <a:r>
              <a:rPr kumimoji="1" lang="ko-KR" altLang="en-US" sz="3000" b="1" dirty="0" smtClean="0">
                <a:solidFill>
                  <a:srgbClr val="0000FF"/>
                </a:solidFill>
              </a:rPr>
              <a:t>고 </a:t>
            </a:r>
            <a:r>
              <a:rPr kumimoji="1" lang="ko-KR" altLang="en-US" sz="3000" b="1" dirty="0">
                <a:solidFill>
                  <a:srgbClr val="0000FF"/>
                </a:solidFill>
              </a:rPr>
              <a:t>해요 </a:t>
            </a:r>
            <a:r>
              <a:rPr kumimoji="1" lang="en-US" altLang="ko-KR" sz="3000" b="1" dirty="0">
                <a:solidFill>
                  <a:srgbClr val="0000FF"/>
                </a:solidFill>
              </a:rPr>
              <a:t>=</a:t>
            </a:r>
            <a:r>
              <a:rPr kumimoji="1" lang="ko-KR" altLang="en-US" sz="3000" b="1" dirty="0">
                <a:solidFill>
                  <a:srgbClr val="0000FF"/>
                </a:solidFill>
              </a:rPr>
              <a:t> </a:t>
            </a:r>
            <a:r>
              <a:rPr kumimoji="1" lang="en-US" altLang="ko-KR" sz="3000" b="1" dirty="0" smtClean="0">
                <a:solidFill>
                  <a:srgbClr val="0000FF"/>
                </a:solidFill>
              </a:rPr>
              <a:t>Verb-</a:t>
            </a:r>
            <a:r>
              <a:rPr kumimoji="1" lang="ko-KR" altLang="en-US" sz="3000" b="1" dirty="0" smtClean="0">
                <a:solidFill>
                  <a:srgbClr val="FF0000"/>
                </a:solidFill>
              </a:rPr>
              <a:t>재요</a:t>
            </a:r>
            <a:endParaRPr kumimoji="1" lang="ko-KR" altLang="en-US" sz="3000" b="1" dirty="0">
              <a:solidFill>
                <a:srgbClr val="FF0000"/>
              </a:solidFill>
            </a:endParaRPr>
          </a:p>
        </p:txBody>
      </p:sp>
      <p:pic>
        <p:nvPicPr>
          <p:cNvPr id="81924" name="Picture 2">
            <a:extLst>
              <a:ext uri="{FF2B5EF4-FFF2-40B4-BE49-F238E27FC236}">
                <a16:creationId xmlns="" xmlns:a16="http://schemas.microsoft.com/office/drawing/2014/main" id="{C9EEAC9D-BED9-C34E-B17F-0ECF414B3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250" y="4868863"/>
            <a:ext cx="2043113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="" xmlns:a16="http://schemas.microsoft.com/office/drawing/2014/main" id="{83DC074B-E332-5D4D-9D8B-731C5BA07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363" y="4583113"/>
            <a:ext cx="1160462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6" name="Picture 2">
            <a:extLst>
              <a:ext uri="{FF2B5EF4-FFF2-40B4-BE49-F238E27FC236}">
                <a16:creationId xmlns="" xmlns:a16="http://schemas.microsoft.com/office/drawing/2014/main" id="{FA7416E6-7E9A-054B-8BEE-E0761D8B9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763" y="4229100"/>
            <a:ext cx="1738312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">
            <a:extLst>
              <a:ext uri="{FF2B5EF4-FFF2-40B4-BE49-F238E27FC236}">
                <a16:creationId xmlns="" xmlns:a16="http://schemas.microsoft.com/office/drawing/2014/main" id="{AF3B7843-6138-834E-B170-D5A9D18C3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465" y="4393406"/>
            <a:ext cx="1160463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Google Shape;182;p29">
            <a:extLst>
              <a:ext uri="{FF2B5EF4-FFF2-40B4-BE49-F238E27FC236}">
                <a16:creationId xmlns="" xmlns:a16="http://schemas.microsoft.com/office/drawing/2014/main" id="{68FC6DF8-583E-6844-AE8B-4F82E174C8E8}"/>
              </a:ext>
            </a:extLst>
          </p:cNvPr>
          <p:cNvSpPr txBox="1"/>
          <p:nvPr/>
        </p:nvSpPr>
        <p:spPr>
          <a:xfrm>
            <a:off x="-7144" y="6382908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1CAE921-689A-0040-BFAD-A479FC4AB6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440" y="6057900"/>
            <a:ext cx="804416" cy="299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555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사각형 설명선 7">
            <a:extLst>
              <a:ext uri="{FF2B5EF4-FFF2-40B4-BE49-F238E27FC236}">
                <a16:creationId xmlns="" xmlns:a16="http://schemas.microsoft.com/office/drawing/2014/main" id="{01BF3050-BADC-D846-A480-CECA208DE8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8" y="1143000"/>
            <a:ext cx="3571875" cy="1643063"/>
          </a:xfrm>
          <a:prstGeom prst="wedgeRectCallout">
            <a:avLst>
              <a:gd name="adj1" fmla="val -13977"/>
              <a:gd name="adj2" fmla="val 7903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ko-KR" altLang="en-US" dirty="0">
                <a:latin typeface="Gulim" panose="020B0600000101010101" pitchFamily="34" charset="-127"/>
                <a:ea typeface="Gulim" panose="020B0600000101010101" pitchFamily="34" charset="-127"/>
              </a:rPr>
              <a:t>학교에 가자</a:t>
            </a:r>
            <a:r>
              <a:rPr kumimoji="1" lang="en-US" altLang="ko-KR" dirty="0">
                <a:latin typeface="Gulim" panose="020B0600000101010101" pitchFamily="34" charset="-127"/>
                <a:ea typeface="Gulim" panose="020B0600000101010101" pitchFamily="34" charset="-127"/>
              </a:rPr>
              <a:t>!</a:t>
            </a:r>
            <a:endParaRPr kumimoji="1" lang="ko-KR" altLang="en-US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11" name="모서리가 둥근 사각형 설명선 10">
            <a:extLst>
              <a:ext uri="{FF2B5EF4-FFF2-40B4-BE49-F238E27FC236}">
                <a16:creationId xmlns="" xmlns:a16="http://schemas.microsoft.com/office/drawing/2014/main" id="{FBDA16E9-1DE9-9B49-A29B-7353C5400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4813" y="928688"/>
            <a:ext cx="4643437" cy="2071687"/>
          </a:xfrm>
          <a:prstGeom prst="wedgeRoundRectCallout">
            <a:avLst>
              <a:gd name="adj1" fmla="val 18319"/>
              <a:gd name="adj2" fmla="val 88620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ko-KR" altLang="en-US" dirty="0">
                <a:latin typeface="Gulim" panose="020B0600000101010101" pitchFamily="34" charset="-127"/>
                <a:ea typeface="Gulim" panose="020B0600000101010101" pitchFamily="34" charset="-127"/>
              </a:rPr>
              <a:t>학교에 </a:t>
            </a:r>
            <a:r>
              <a:rPr kumimoji="1" lang="ko-KR" altLang="en-US" dirty="0" err="1">
                <a:latin typeface="Gulim" panose="020B0600000101010101" pitchFamily="34" charset="-127"/>
                <a:ea typeface="Gulim" panose="020B0600000101010101" pitchFamily="34" charset="-127"/>
              </a:rPr>
              <a:t>가</a:t>
            </a:r>
            <a:r>
              <a:rPr kumimoji="1" lang="ko-KR" altLang="en-US" dirty="0" err="1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재요</a:t>
            </a:r>
            <a:r>
              <a:rPr kumimoji="1" lang="en-US" altLang="ko-KR">
                <a:solidFill>
                  <a:srgbClr val="FF0000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.</a:t>
            </a:r>
            <a:endParaRPr kumimoji="1" lang="ko-KR" altLang="en-US" dirty="0">
              <a:solidFill>
                <a:srgbClr val="0000FF"/>
              </a:solidFill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83971" name="TextBox 8">
            <a:extLst>
              <a:ext uri="{FF2B5EF4-FFF2-40B4-BE49-F238E27FC236}">
                <a16:creationId xmlns="" xmlns:a16="http://schemas.microsoft.com/office/drawing/2014/main" id="{8532B7CA-5033-BA49-BD65-82E99D2358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769" y="61913"/>
            <a:ext cx="5471343" cy="55399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latinLnBrk="1" hangingPunct="1">
              <a:spcBef>
                <a:spcPct val="0"/>
              </a:spcBef>
              <a:buFontTx/>
              <a:buNone/>
            </a:pPr>
            <a:r>
              <a:rPr kumimoji="1" lang="en-US" altLang="ko-KR" sz="3000" b="1" dirty="0" smtClean="0">
                <a:latin typeface="Palatino Linotype" panose="02040502050505030304" pitchFamily="18" charset="0"/>
                <a:ea typeface="Gulim" panose="020B0600000101010101" pitchFamily="34" charset="-127"/>
              </a:rPr>
              <a:t>Proposal  </a:t>
            </a:r>
            <a:r>
              <a:rPr kumimoji="1" lang="en-US" altLang="ko-KR" sz="3000" b="1" dirty="0">
                <a:latin typeface="Palatino Linotype" panose="02040502050505030304" pitchFamily="18" charset="0"/>
                <a:ea typeface="Gulim" panose="020B0600000101010101" pitchFamily="34" charset="-127"/>
              </a:rPr>
              <a:t>–</a:t>
            </a:r>
            <a:r>
              <a:rPr kumimoji="1" lang="ko-KR" altLang="en-US" sz="3000" b="1" dirty="0">
                <a:latin typeface="Palatino Linotype" panose="02040502050505030304" pitchFamily="18" charset="0"/>
                <a:ea typeface="Gulim" panose="020B0600000101010101" pitchFamily="34" charset="-127"/>
              </a:rPr>
              <a:t>자고 해요 </a:t>
            </a:r>
            <a:r>
              <a:rPr kumimoji="1" lang="en-US" altLang="ko-KR" sz="3000" b="1" dirty="0">
                <a:latin typeface="Palatino Linotype" panose="02040502050505030304" pitchFamily="18" charset="0"/>
                <a:ea typeface="Gulim" panose="020B0600000101010101" pitchFamily="34" charset="-127"/>
              </a:rPr>
              <a:t>=</a:t>
            </a:r>
            <a:r>
              <a:rPr kumimoji="1" lang="ko-KR" altLang="en-US" sz="3000" b="1" dirty="0">
                <a:latin typeface="Palatino Linotype" panose="02040502050505030304" pitchFamily="18" charset="0"/>
                <a:ea typeface="Gulim" panose="020B0600000101010101" pitchFamily="34" charset="-127"/>
              </a:rPr>
              <a:t> </a:t>
            </a:r>
            <a:r>
              <a:rPr kumimoji="1" lang="ko-KR" altLang="en-US" sz="3000" b="1" dirty="0">
                <a:solidFill>
                  <a:srgbClr val="FF0000"/>
                </a:solidFill>
                <a:latin typeface="Palatino Linotype" panose="02040502050505030304" pitchFamily="18" charset="0"/>
                <a:ea typeface="Gulim" panose="020B0600000101010101" pitchFamily="34" charset="-127"/>
              </a:rPr>
              <a:t>재요</a:t>
            </a:r>
            <a:endParaRPr kumimoji="1" lang="en-US" altLang="ko-KR" sz="3000" b="1" dirty="0">
              <a:solidFill>
                <a:srgbClr val="FF0000"/>
              </a:solidFill>
              <a:latin typeface="Palatino Linotype" panose="02040502050505030304" pitchFamily="18" charset="0"/>
              <a:ea typeface="Gulim" panose="020B0600000101010101" pitchFamily="34" charset="-127"/>
            </a:endParaRPr>
          </a:p>
        </p:txBody>
      </p:sp>
      <p:pic>
        <p:nvPicPr>
          <p:cNvPr id="83972" name="Picture 2">
            <a:extLst>
              <a:ext uri="{FF2B5EF4-FFF2-40B4-BE49-F238E27FC236}">
                <a16:creationId xmlns="" xmlns:a16="http://schemas.microsoft.com/office/drawing/2014/main" id="{63706E81-C3FB-0645-B8E0-EB8BF627B0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3929063"/>
            <a:ext cx="2043112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>
            <a:extLst>
              <a:ext uri="{FF2B5EF4-FFF2-40B4-BE49-F238E27FC236}">
                <a16:creationId xmlns="" xmlns:a16="http://schemas.microsoft.com/office/drawing/2014/main" id="{9ACC2819-4BB7-A545-8B17-28CE7D219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714750"/>
            <a:ext cx="1160463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">
            <a:extLst>
              <a:ext uri="{FF2B5EF4-FFF2-40B4-BE49-F238E27FC236}">
                <a16:creationId xmlns="" xmlns:a16="http://schemas.microsoft.com/office/drawing/2014/main" id="{2733F3A3-BD1B-6449-93B1-1B77E757ED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63" y="3867150"/>
            <a:ext cx="1160462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5" name="Picture 2">
            <a:extLst>
              <a:ext uri="{FF2B5EF4-FFF2-40B4-BE49-F238E27FC236}">
                <a16:creationId xmlns="" xmlns:a16="http://schemas.microsoft.com/office/drawing/2014/main" id="{73C3812B-D7A3-E849-A618-2F815BBCC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3857625"/>
            <a:ext cx="1928813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Google Shape;182;p29">
            <a:extLst>
              <a:ext uri="{FF2B5EF4-FFF2-40B4-BE49-F238E27FC236}">
                <a16:creationId xmlns="" xmlns:a16="http://schemas.microsoft.com/office/drawing/2014/main" id="{EF0E7929-364E-2348-890B-58C03C55A01F}"/>
              </a:ext>
            </a:extLst>
          </p:cNvPr>
          <p:cNvSpPr txBox="1"/>
          <p:nvPr/>
        </p:nvSpPr>
        <p:spPr>
          <a:xfrm>
            <a:off x="21340" y="6375806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4F1AEA90-F86B-6447-9D7A-85440496E7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157" y="6021288"/>
            <a:ext cx="804416" cy="313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658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2">
            <a:extLst>
              <a:ext uri="{FF2B5EF4-FFF2-40B4-BE49-F238E27FC236}">
                <a16:creationId xmlns="" xmlns:a16="http://schemas.microsoft.com/office/drawing/2014/main" id="{E0CB8F50-B6C6-264F-9316-1BAC08BBB3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332656"/>
            <a:ext cx="8280920" cy="513986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latinLnBrk="1" hangingPunct="1">
              <a:spcBef>
                <a:spcPct val="50000"/>
              </a:spcBef>
              <a:buFontTx/>
              <a:buNone/>
            </a:pPr>
            <a:r>
              <a:rPr kumimoji="1" lang="ko-KR" altLang="en-US" sz="4000" dirty="0">
                <a:latin typeface="Times New Roman" panose="02020603050405020304" pitchFamily="18" charset="0"/>
                <a:ea typeface="Gulim" panose="020B0600000101010101" pitchFamily="34" charset="-127"/>
              </a:rPr>
              <a:t>문법 복습</a:t>
            </a:r>
            <a:r>
              <a:rPr kumimoji="1" lang="en-US" altLang="ko-KR" sz="4000" dirty="0">
                <a:latin typeface="Times New Roman" panose="02020603050405020304" pitchFamily="18" charset="0"/>
                <a:ea typeface="Gulim" panose="020B0600000101010101" pitchFamily="34" charset="-127"/>
              </a:rPr>
              <a:t>:</a:t>
            </a:r>
            <a:r>
              <a:rPr kumimoji="1" lang="ko-KR" altLang="en-US" sz="40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4000" dirty="0">
                <a:latin typeface="Times New Roman" panose="02020603050405020304" pitchFamily="18" charset="0"/>
                <a:ea typeface="Gulim" panose="020B0600000101010101" pitchFamily="34" charset="-127"/>
              </a:rPr>
              <a:t>Indirect quotation</a:t>
            </a:r>
          </a:p>
          <a:p>
            <a:pPr eaLnBrk="1" latin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 </a:t>
            </a:r>
            <a:r>
              <a:rPr kumimoji="1" lang="en-US" altLang="ko-KR" sz="2400" b="1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1)</a:t>
            </a:r>
            <a:r>
              <a:rPr kumimoji="1" lang="ko-KR" alt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2400" b="1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-</a:t>
            </a:r>
            <a:r>
              <a:rPr kumimoji="1" lang="ko-KR" alt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자고 해요 </a:t>
            </a:r>
            <a:r>
              <a:rPr kumimoji="1" lang="en-US" altLang="ko-KR" sz="2400" b="1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=</a:t>
            </a:r>
            <a:r>
              <a:rPr kumimoji="1" lang="ko-KR" alt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재요</a:t>
            </a:r>
            <a:endParaRPr kumimoji="1" lang="en-US" altLang="ko-KR" sz="2400" b="1" dirty="0">
              <a:solidFill>
                <a:srgbClr val="0070C0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pPr eaLnBrk="1" latin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    예</a:t>
            </a:r>
            <a:r>
              <a:rPr kumimoji="1" lang="en-US" altLang="ko-KR" sz="2400" b="1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:</a:t>
            </a:r>
            <a:r>
              <a:rPr kumimoji="1" lang="ko-KR" alt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친구가 저한테 오늘 같이 </a:t>
            </a:r>
            <a:r>
              <a:rPr kumimoji="1" lang="ko-KR" alt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공부하재요</a:t>
            </a:r>
            <a:r>
              <a:rPr kumimoji="1" lang="en-US" altLang="ko-KR" sz="2400" b="1" dirty="0">
                <a:solidFill>
                  <a:srgbClr val="0070C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.</a:t>
            </a:r>
          </a:p>
          <a:p>
            <a:pPr eaLnBrk="1" latin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 </a:t>
            </a:r>
            <a:r>
              <a:rPr kumimoji="1" lang="en-US" altLang="ko-KR" sz="2400" b="1" dirty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2)</a:t>
            </a:r>
            <a:r>
              <a:rPr kumimoji="1" lang="ko-KR" alt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V-</a:t>
            </a:r>
            <a:r>
              <a:rPr kumimoji="1" lang="ko-KR" alt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느냐고 해요 </a:t>
            </a:r>
            <a:r>
              <a:rPr kumimoji="1" lang="en-US" altLang="ko-KR" sz="2400" b="1" dirty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=</a:t>
            </a:r>
            <a:r>
              <a:rPr kumimoji="1" lang="ko-KR" alt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ko-KR" alt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느냬요 </a:t>
            </a:r>
            <a:r>
              <a:rPr kumimoji="1" lang="en-US" altLang="ko-KR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/ </a:t>
            </a:r>
            <a:r>
              <a:rPr kumimoji="1" lang="en-US" altLang="ko-KR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Adj</a:t>
            </a:r>
            <a:r>
              <a:rPr kumimoji="1" lang="en-US" altLang="ko-KR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-(</a:t>
            </a:r>
            <a:r>
              <a:rPr kumimoji="1" lang="ko-KR" alt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으</a:t>
            </a:r>
            <a:r>
              <a:rPr kumimoji="1" lang="en-US" altLang="ko-KR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)</a:t>
            </a:r>
            <a:r>
              <a:rPr kumimoji="1" lang="ko-KR" alt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ㄴ냬요</a:t>
            </a:r>
            <a:endParaRPr kumimoji="1" lang="en-US" altLang="ko-KR" sz="2400" b="1" dirty="0">
              <a:solidFill>
                <a:srgbClr val="7030A0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pPr eaLnBrk="1" latin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    예</a:t>
            </a:r>
            <a:r>
              <a:rPr kumimoji="1" lang="en-US" altLang="ko-KR" sz="2400" b="1" dirty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:</a:t>
            </a:r>
            <a:r>
              <a:rPr kumimoji="1" lang="ko-KR" alt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친구가 저한테 </a:t>
            </a:r>
            <a:r>
              <a:rPr kumimoji="1" lang="ko-KR" alt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어디 가느냬요</a:t>
            </a:r>
            <a:r>
              <a:rPr kumimoji="1" lang="en-US" altLang="ko-KR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.</a:t>
            </a:r>
            <a:endParaRPr kumimoji="1" lang="en-US" altLang="ko-KR" sz="2400" b="1" dirty="0">
              <a:solidFill>
                <a:srgbClr val="7030A0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pPr eaLnBrk="1" latin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 </a:t>
            </a:r>
            <a:r>
              <a:rPr kumimoji="1" lang="en-US" altLang="ko-KR" sz="24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3)</a:t>
            </a:r>
            <a:r>
              <a:rPr kumimoji="1" lang="ko-KR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24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-</a:t>
            </a:r>
            <a:r>
              <a:rPr kumimoji="1" lang="ko-KR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다고 해요 </a:t>
            </a:r>
            <a:r>
              <a:rPr kumimoji="1" lang="en-US" altLang="ko-KR" sz="24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=</a:t>
            </a:r>
            <a:r>
              <a:rPr kumimoji="1" lang="ko-KR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대요</a:t>
            </a:r>
            <a:endParaRPr kumimoji="1" lang="en-US" altLang="ko-KR" sz="2400" dirty="0">
              <a:solidFill>
                <a:srgbClr val="FF0000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pPr eaLnBrk="1" latin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    예</a:t>
            </a:r>
            <a:r>
              <a:rPr kumimoji="1" lang="en-US" altLang="ko-KR" sz="24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:</a:t>
            </a:r>
            <a:r>
              <a:rPr kumimoji="1" lang="ko-KR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친구는 지금 많이 </a:t>
            </a:r>
            <a:r>
              <a:rPr kumimoji="1" lang="ko-KR" alt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춥대요</a:t>
            </a:r>
            <a:r>
              <a:rPr kumimoji="1" lang="en-US" altLang="ko-KR" sz="24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.</a:t>
            </a:r>
          </a:p>
          <a:p>
            <a:pPr eaLnBrk="1" latin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  </a:t>
            </a:r>
            <a:r>
              <a:rPr kumimoji="1" lang="en-US" altLang="ko-KR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4)</a:t>
            </a:r>
            <a:r>
              <a:rPr kumimoji="1" lang="ko-KR" altLang="en-U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-(</a:t>
            </a:r>
            <a:r>
              <a:rPr kumimoji="1" lang="ko-KR" altLang="en-U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이</a:t>
            </a:r>
            <a:r>
              <a:rPr kumimoji="1" lang="en-US" altLang="ko-KR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)</a:t>
            </a:r>
            <a:r>
              <a:rPr kumimoji="1" lang="ko-KR" alt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라고</a:t>
            </a:r>
            <a:r>
              <a:rPr kumimoji="1" lang="ko-KR" altLang="en-U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해요 </a:t>
            </a:r>
            <a:r>
              <a:rPr kumimoji="1" lang="en-US" altLang="ko-KR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=</a:t>
            </a:r>
            <a:r>
              <a:rPr kumimoji="1" lang="ko-KR" altLang="en-U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(</a:t>
            </a:r>
            <a:r>
              <a:rPr kumimoji="1" lang="ko-KR" altLang="en-U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이</a:t>
            </a:r>
            <a:r>
              <a:rPr kumimoji="1" lang="en-US" altLang="ko-KR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)</a:t>
            </a:r>
            <a:r>
              <a:rPr kumimoji="1" lang="ko-KR" alt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래요</a:t>
            </a:r>
            <a:endParaRPr kumimoji="1" lang="en-US" altLang="ko-KR" sz="2400" b="1" dirty="0">
              <a:solidFill>
                <a:srgbClr val="00B050"/>
              </a:solidFill>
              <a:latin typeface="Times New Roman" panose="02020603050405020304" pitchFamily="18" charset="0"/>
              <a:ea typeface="Gulim" panose="020B0600000101010101" pitchFamily="34" charset="-127"/>
            </a:endParaRPr>
          </a:p>
          <a:p>
            <a:pPr eaLnBrk="1" latinLnBrk="1" hangingPunct="1">
              <a:spcBef>
                <a:spcPct val="50000"/>
              </a:spcBef>
              <a:buFontTx/>
              <a:buNone/>
            </a:pPr>
            <a:r>
              <a:rPr kumimoji="1" lang="ko-KR" altLang="en-U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     예</a:t>
            </a:r>
            <a:r>
              <a:rPr kumimoji="1" lang="en-US" altLang="ko-KR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:</a:t>
            </a:r>
            <a:r>
              <a:rPr kumimoji="1" lang="ko-KR" altLang="en-U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친구는 올해 </a:t>
            </a:r>
            <a:r>
              <a:rPr kumimoji="1" lang="en-US" altLang="ko-KR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4</a:t>
            </a:r>
            <a:r>
              <a:rPr kumimoji="1" lang="ko-KR" alt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학년이래요</a:t>
            </a:r>
            <a:r>
              <a:rPr kumimoji="1" lang="en-US" altLang="ko-KR" sz="2400" b="1" dirty="0">
                <a:solidFill>
                  <a:srgbClr val="00B05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.</a:t>
            </a:r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A36D50C4-B0E7-C24C-94B1-93D0558D648A}"/>
              </a:ext>
            </a:extLst>
          </p:cNvPr>
          <p:cNvSpPr txBox="1"/>
          <p:nvPr/>
        </p:nvSpPr>
        <p:spPr>
          <a:xfrm>
            <a:off x="0" y="6343382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2524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E54A982-4032-ED46-920F-EC46A89B7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81A84B48-187A-804B-9413-CF2252EAAE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3" y="188640"/>
            <a:ext cx="8977303" cy="6128076"/>
          </a:xfrm>
        </p:spPr>
      </p:pic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67936530-8FDD-9742-8AD4-C39D74033A8A}"/>
              </a:ext>
            </a:extLst>
          </p:cNvPr>
          <p:cNvSpPr txBox="1"/>
          <p:nvPr/>
        </p:nvSpPr>
        <p:spPr>
          <a:xfrm>
            <a:off x="0" y="63521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F3DE7057-3311-E64D-A0EE-D8D6CA07A6FE}"/>
              </a:ext>
            </a:extLst>
          </p:cNvPr>
          <p:cNvSpPr txBox="1"/>
          <p:nvPr/>
        </p:nvSpPr>
        <p:spPr>
          <a:xfrm>
            <a:off x="3851920" y="3068960"/>
            <a:ext cx="3816424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0070C0"/>
                </a:solidFill>
              </a:rPr>
              <a:t>공원에 가서 자전거 타면서</a:t>
            </a:r>
            <a:r>
              <a:rPr lang="ko-KR" altLang="en-US" dirty="0">
                <a:solidFill>
                  <a:srgbClr val="FF0000"/>
                </a:solidFill>
              </a:rPr>
              <a:t> </a:t>
            </a:r>
            <a:r>
              <a:rPr lang="ko-KR" altLang="en-US" b="1" u="sng" dirty="0" err="1">
                <a:solidFill>
                  <a:srgbClr val="FF0000"/>
                </a:solidFill>
              </a:rPr>
              <a:t>놀재요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AF52D2E-FE85-A54D-A1C7-6D24586DF0B4}"/>
              </a:ext>
            </a:extLst>
          </p:cNvPr>
          <p:cNvSpPr txBox="1"/>
          <p:nvPr/>
        </p:nvSpPr>
        <p:spPr>
          <a:xfrm>
            <a:off x="3707904" y="4221088"/>
            <a:ext cx="3672408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0070C0"/>
                </a:solidFill>
              </a:rPr>
              <a:t>한글을 언제 만들었는지</a:t>
            </a:r>
            <a:r>
              <a:rPr lang="ko-KR" altLang="en-US" dirty="0">
                <a:solidFill>
                  <a:srgbClr val="FF0000"/>
                </a:solidFill>
              </a:rPr>
              <a:t> </a:t>
            </a:r>
            <a:r>
              <a:rPr lang="ko-KR" altLang="en-US" b="1" u="sng" dirty="0" err="1">
                <a:solidFill>
                  <a:srgbClr val="FF0000"/>
                </a:solidFill>
              </a:rPr>
              <a:t>아느냬요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A3CD166-0190-9A4B-84B8-35FF01380936}"/>
              </a:ext>
            </a:extLst>
          </p:cNvPr>
          <p:cNvSpPr txBox="1"/>
          <p:nvPr/>
        </p:nvSpPr>
        <p:spPr>
          <a:xfrm>
            <a:off x="3693356" y="5445224"/>
            <a:ext cx="3182899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0070C0"/>
                </a:solidFill>
              </a:rPr>
              <a:t>현장학습 </a:t>
            </a:r>
            <a:r>
              <a:rPr lang="ko-KR" altLang="en-US">
                <a:solidFill>
                  <a:srgbClr val="0070C0"/>
                </a:solidFill>
              </a:rPr>
              <a:t>어디로</a:t>
            </a:r>
            <a:r>
              <a:rPr lang="ko-KR" altLang="en-US">
                <a:solidFill>
                  <a:srgbClr val="FF0000"/>
                </a:solidFill>
              </a:rPr>
              <a:t> </a:t>
            </a:r>
            <a:r>
              <a:rPr lang="ko-KR" altLang="en-US" b="1" u="sng" smtClean="0">
                <a:solidFill>
                  <a:srgbClr val="FF0000"/>
                </a:solidFill>
              </a:rPr>
              <a:t>가느냬요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93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F7A9DAA-9568-6744-BB4A-FEB9CB77E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101D419B-2CB0-CC4E-B377-E58B0F8903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1400"/>
            <a:ext cx="9144000" cy="6408711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82ED89D-3BCE-C244-8E9D-AD61C7CAEB6E}"/>
              </a:ext>
            </a:extLst>
          </p:cNvPr>
          <p:cNvSpPr txBox="1"/>
          <p:nvPr/>
        </p:nvSpPr>
        <p:spPr>
          <a:xfrm>
            <a:off x="0" y="638838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31882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AF72940-9DE0-2848-9F12-596200861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045E7548-99E1-9B4A-B9CA-FFE367957E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74638"/>
            <a:ext cx="8964488" cy="5602634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E1C3A7B4-2B7E-3248-97DD-2C2FE9E77FB6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19227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F8C3FAE-92F6-2745-9C23-A04F8EF3E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32DF0C0D-4E7F-3545-AC71-15F51A6D6B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9252520" cy="6025668"/>
          </a:xfrm>
        </p:spPr>
      </p:pic>
      <p:pic>
        <p:nvPicPr>
          <p:cNvPr id="9" name="Track 044.mp3" descr="Track 044.mp3">
            <a:hlinkClick r:id="" action="ppaction://media"/>
            <a:extLst>
              <a:ext uri="{FF2B5EF4-FFF2-40B4-BE49-F238E27FC236}">
                <a16:creationId xmlns="" xmlns:a16="http://schemas.microsoft.com/office/drawing/2014/main" id="{69DEAC72-D2FD-7E4F-B486-9E3800E1E2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56860" y="1352270"/>
            <a:ext cx="812800" cy="8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91A51A0F-51B6-2940-9BA4-454A8892E375}"/>
              </a:ext>
            </a:extLst>
          </p:cNvPr>
          <p:cNvSpPr txBox="1"/>
          <p:nvPr/>
        </p:nvSpPr>
        <p:spPr>
          <a:xfrm>
            <a:off x="-25688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9F65B52-7350-5443-8D0A-9ABEC4C62908}"/>
              </a:ext>
            </a:extLst>
          </p:cNvPr>
          <p:cNvSpPr txBox="1"/>
          <p:nvPr/>
        </p:nvSpPr>
        <p:spPr>
          <a:xfrm>
            <a:off x="1299713" y="3209739"/>
            <a:ext cx="2039403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넘어졌습니다</a:t>
            </a:r>
            <a:r>
              <a:rPr lang="en-US" altLang="ko-KR" sz="2000" dirty="0">
                <a:solidFill>
                  <a:srgbClr val="FF0000"/>
                </a:solidFill>
              </a:rPr>
              <a:t>.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1208291" y="5471224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915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1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51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51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3" grpId="0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068796-FF98-2B41-A1EA-10038246C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E4539A4F-A3CC-3243-B595-A863F979C7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49" y="274638"/>
            <a:ext cx="8661648" cy="5818658"/>
          </a:xfrm>
        </p:spPr>
      </p:pic>
      <p:pic>
        <p:nvPicPr>
          <p:cNvPr id="6" name="Track 045.mp3" descr="Track 045.mp3">
            <a:hlinkClick r:id="" action="ppaction://media"/>
            <a:extLst>
              <a:ext uri="{FF2B5EF4-FFF2-40B4-BE49-F238E27FC236}">
                <a16:creationId xmlns="" xmlns:a16="http://schemas.microsoft.com/office/drawing/2014/main" id="{EC7FFBD1-5235-D34A-87D0-ED950FBC62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07152" y="548680"/>
            <a:ext cx="812800" cy="812800"/>
          </a:xfrm>
          <a:prstGeom prst="rect">
            <a:avLst/>
          </a:prstGeom>
          <a:noFill/>
        </p:spPr>
      </p:pic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E2314C8E-0EE3-E947-A5CC-5B5F3BA1BB1C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31FA862-58BA-6F4E-B7E8-CF8DD36453FE}"/>
              </a:ext>
            </a:extLst>
          </p:cNvPr>
          <p:cNvSpPr txBox="1"/>
          <p:nvPr/>
        </p:nvSpPr>
        <p:spPr>
          <a:xfrm>
            <a:off x="1278682" y="2274714"/>
            <a:ext cx="2808312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내일 시험이 있어요</a:t>
            </a:r>
            <a:r>
              <a:rPr lang="en-US" altLang="ko-KR" sz="2000" dirty="0">
                <a:solidFill>
                  <a:srgbClr val="FF0000"/>
                </a:solidFill>
              </a:rPr>
              <a:t>.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" name="Multiply 6">
            <a:extLst>
              <a:ext uri="{FF2B5EF4-FFF2-40B4-BE49-F238E27FC236}">
                <a16:creationId xmlns="" xmlns:a16="http://schemas.microsoft.com/office/drawing/2014/main" id="{D18288D8-7AC1-1649-AFF9-34520C3350CC}"/>
              </a:ext>
            </a:extLst>
          </p:cNvPr>
          <p:cNvSpPr/>
          <p:nvPr/>
        </p:nvSpPr>
        <p:spPr>
          <a:xfrm>
            <a:off x="5220072" y="3429000"/>
            <a:ext cx="421631" cy="673171"/>
          </a:xfrm>
          <a:prstGeom prst="mathMultiply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Multiply 9">
            <a:extLst>
              <a:ext uri="{FF2B5EF4-FFF2-40B4-BE49-F238E27FC236}">
                <a16:creationId xmlns="" xmlns:a16="http://schemas.microsoft.com/office/drawing/2014/main" id="{5693B044-2DF9-E942-8855-52FF862367CE}"/>
              </a:ext>
            </a:extLst>
          </p:cNvPr>
          <p:cNvSpPr/>
          <p:nvPr/>
        </p:nvSpPr>
        <p:spPr>
          <a:xfrm>
            <a:off x="5245637" y="3981609"/>
            <a:ext cx="421631" cy="673171"/>
          </a:xfrm>
          <a:prstGeom prst="mathMultiply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255542" y="4641956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73726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72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/>
      <p:bldP spid="7" grpId="0" animBg="1"/>
      <p:bldP spid="10" grpId="0" animBg="1"/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7EFE72-BFF9-0B46-985E-E3B3924C6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CAD42289-1424-8F42-AAB8-9F19B1F2BF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74638"/>
            <a:ext cx="8568951" cy="5746650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B2096218-9EBF-CD40-9B55-5417BCA3A94F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07624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6F39344-E1C2-7049-8D38-6E3B70FB4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B0E00A35-C2DD-694E-9172-C81F87084B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95427"/>
            <a:ext cx="8712968" cy="4738537"/>
          </a:xfr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E4B3179-55B5-5146-9452-36BAC7616DF7}"/>
              </a:ext>
            </a:extLst>
          </p:cNvPr>
          <p:cNvSpPr txBox="1"/>
          <p:nvPr/>
        </p:nvSpPr>
        <p:spPr>
          <a:xfrm>
            <a:off x="10344" y="5157192"/>
            <a:ext cx="9026152" cy="123110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0070C0"/>
                </a:solidFill>
              </a:rPr>
              <a:t>질문</a:t>
            </a:r>
            <a:r>
              <a:rPr lang="en-US" altLang="ko-KR" sz="2800" dirty="0">
                <a:solidFill>
                  <a:srgbClr val="0070C0"/>
                </a:solidFill>
              </a:rPr>
              <a:t>:</a:t>
            </a:r>
            <a:r>
              <a:rPr lang="ko-KR" altLang="en-US" sz="2800" dirty="0">
                <a:solidFill>
                  <a:srgbClr val="0070C0"/>
                </a:solidFill>
              </a:rPr>
              <a:t> 여러분은 </a:t>
            </a:r>
            <a:r>
              <a:rPr lang="en-US" altLang="ko-KR" sz="2800" dirty="0">
                <a:solidFill>
                  <a:srgbClr val="0070C0"/>
                </a:solidFill>
              </a:rPr>
              <a:t>10</a:t>
            </a:r>
            <a:r>
              <a:rPr lang="ko-KR" altLang="en-US" sz="2800" dirty="0" smtClean="0">
                <a:solidFill>
                  <a:srgbClr val="0070C0"/>
                </a:solidFill>
              </a:rPr>
              <a:t>년 후에 </a:t>
            </a:r>
            <a:r>
              <a:rPr lang="ko-KR" altLang="en-US" sz="2800" dirty="0">
                <a:solidFill>
                  <a:srgbClr val="0070C0"/>
                </a:solidFill>
              </a:rPr>
              <a:t>뭘 하고 싶은가요</a:t>
            </a:r>
            <a:r>
              <a:rPr lang="en-US" altLang="ko-KR" sz="2800" dirty="0">
                <a:solidFill>
                  <a:srgbClr val="0070C0"/>
                </a:solidFill>
              </a:rPr>
              <a:t>?</a:t>
            </a:r>
          </a:p>
          <a:p>
            <a:r>
              <a:rPr lang="ko-KR" altLang="en-US" sz="2800" dirty="0">
                <a:solidFill>
                  <a:srgbClr val="0070C0"/>
                </a:solidFill>
              </a:rPr>
              <a:t>          </a:t>
            </a:r>
            <a:r>
              <a:rPr lang="en-US" altLang="ko-KR" sz="2800" dirty="0">
                <a:solidFill>
                  <a:srgbClr val="0070C0"/>
                </a:solidFill>
              </a:rPr>
              <a:t>(</a:t>
            </a:r>
            <a:r>
              <a:rPr lang="ko-KR" altLang="en-US" sz="2800" dirty="0">
                <a:solidFill>
                  <a:srgbClr val="0070C0"/>
                </a:solidFill>
              </a:rPr>
              <a:t>선생님과 친구들과 얘기해 봅시다</a:t>
            </a:r>
            <a:r>
              <a:rPr lang="en-US" altLang="ko-KR" sz="2800" dirty="0">
                <a:solidFill>
                  <a:srgbClr val="0070C0"/>
                </a:solidFill>
              </a:rPr>
              <a:t>.)</a:t>
            </a:r>
            <a:r>
              <a:rPr lang="ko-KR" altLang="en-US" sz="2800" dirty="0">
                <a:solidFill>
                  <a:srgbClr val="0070C0"/>
                </a:solidFill>
              </a:rPr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A9CC09E1-9E3C-C54D-9810-71277F099E4D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Oval 8"/>
          <p:cNvSpPr/>
          <p:nvPr/>
        </p:nvSpPr>
        <p:spPr>
          <a:xfrm>
            <a:off x="958900" y="2235856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090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163" y="34944"/>
            <a:ext cx="9036496" cy="633412"/>
          </a:xfrm>
          <a:solidFill>
            <a:schemeClr val="accent1">
              <a:lumMod val="90000"/>
            </a:schemeClr>
          </a:solidFill>
        </p:spPr>
        <p:txBody>
          <a:bodyPr/>
          <a:lstStyle/>
          <a:p>
            <a:r>
              <a:rPr kumimoji="1" lang="ko-KR" altLang="en-US" dirty="0"/>
              <a:t> </a:t>
            </a:r>
            <a:r>
              <a:rPr kumimoji="1" lang="ko-KR" altLang="en-US" sz="2800" dirty="0"/>
              <a:t>교과서 </a:t>
            </a:r>
            <a:r>
              <a:rPr kumimoji="1" lang="en-US" altLang="ko-KR" sz="2800" dirty="0"/>
              <a:t>P. </a:t>
            </a:r>
            <a:r>
              <a:rPr kumimoji="1" lang="en-US" altLang="ko-KR" sz="2800" dirty="0" smtClean="0"/>
              <a:t>124</a:t>
            </a:r>
            <a:r>
              <a:rPr kumimoji="1" lang="ko-KR" altLang="en-US" sz="2800" dirty="0" smtClean="0"/>
              <a:t>를 </a:t>
            </a:r>
            <a:r>
              <a:rPr kumimoji="1" lang="ko-KR" altLang="en-US" sz="2800" dirty="0"/>
              <a:t>펴세요</a:t>
            </a:r>
            <a:r>
              <a:rPr kumimoji="1" lang="en-US" altLang="ko-KR" sz="2800" dirty="0"/>
              <a:t>.</a:t>
            </a:r>
            <a:endParaRPr kumimoji="1" lang="en-US" altLang="en-US" sz="2800" dirty="0"/>
          </a:p>
        </p:txBody>
      </p:sp>
      <p:pic>
        <p:nvPicPr>
          <p:cNvPr id="3" name="Content Placeholder 2" descr="A group of people sitting at a table&#10;&#10;Description automatically generated">
            <a:extLst>
              <a:ext uri="{FF2B5EF4-FFF2-40B4-BE49-F238E27FC236}">
                <a16:creationId xmlns="" xmlns:a16="http://schemas.microsoft.com/office/drawing/2014/main" id="{C54BEDFE-DF7D-2E43-88AC-51601C60F1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008112"/>
            <a:ext cx="9036496" cy="5320768"/>
          </a:xfrm>
        </p:spPr>
      </p:pic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6904E28F-ECEA-C240-B606-2224691B17FA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492A636-8405-3C42-9983-4A52F9EBD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74638"/>
            <a:ext cx="8579296" cy="1143000"/>
          </a:xfrm>
          <a:solidFill>
            <a:srgbClr val="FFFF00"/>
          </a:solidFill>
        </p:spPr>
        <p:txBody>
          <a:bodyPr/>
          <a:lstStyle/>
          <a:p>
            <a:r>
              <a:rPr lang="ko-KR" altLang="en-US" sz="3600" dirty="0"/>
              <a:t>말해 봅시다</a:t>
            </a:r>
            <a:endParaRPr lang="en-US" sz="3600" dirty="0"/>
          </a:p>
        </p:txBody>
      </p:sp>
      <p:pic>
        <p:nvPicPr>
          <p:cNvPr id="5" name="Content Placeholder 4" descr="A close up of a device&#10;&#10;Description automatically generated">
            <a:extLst>
              <a:ext uri="{FF2B5EF4-FFF2-40B4-BE49-F238E27FC236}">
                <a16:creationId xmlns="" xmlns:a16="http://schemas.microsoft.com/office/drawing/2014/main" id="{F0E1ABFC-2E81-FE47-82CD-E5BE40E44B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7638"/>
            <a:ext cx="9144000" cy="4675658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4E8342CF-5C38-104A-A91F-DDCF9AD8EC17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530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21BDA79-7928-3E4B-A019-6860EE96E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356" y="260648"/>
            <a:ext cx="8229600" cy="922114"/>
          </a:xfrm>
          <a:solidFill>
            <a:srgbClr val="FFFF00"/>
          </a:solidFill>
        </p:spPr>
        <p:txBody>
          <a:bodyPr/>
          <a:lstStyle/>
          <a:p>
            <a:r>
              <a:rPr lang="ko-KR" altLang="en-US" sz="4000" dirty="0"/>
              <a:t>글을 써 봅시다  </a:t>
            </a:r>
            <a:r>
              <a:rPr lang="en-US" altLang="ko-KR" sz="3200" dirty="0"/>
              <a:t>(</a:t>
            </a:r>
            <a:r>
              <a:rPr lang="ko-KR" altLang="en-US" sz="3200" dirty="0"/>
              <a:t>숙제</a:t>
            </a:r>
            <a:r>
              <a:rPr lang="en-US" altLang="ko-KR" sz="3200" dirty="0"/>
              <a:t>)</a:t>
            </a:r>
            <a:endParaRPr lang="en-US" sz="3200" dirty="0"/>
          </a:p>
        </p:txBody>
      </p:sp>
      <p:pic>
        <p:nvPicPr>
          <p:cNvPr id="8" name="Content Placeholder 7" descr="A screenshot of a social media post&#10;&#10;Description automatically generated">
            <a:extLst>
              <a:ext uri="{FF2B5EF4-FFF2-40B4-BE49-F238E27FC236}">
                <a16:creationId xmlns="" xmlns:a16="http://schemas.microsoft.com/office/drawing/2014/main" id="{79C68562-7948-024A-BD5D-8DE4914C7F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44" y="1182762"/>
            <a:ext cx="8749273" cy="5112866"/>
          </a:xfrm>
        </p:spPr>
      </p:pic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F454990E-4C14-E140-9207-B1EB9127062A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0579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90CE733-537B-2342-B516-9B8CAD822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  <a:solidFill>
            <a:schemeClr val="accent1">
              <a:lumMod val="90000"/>
            </a:schemeClr>
          </a:solidFill>
        </p:spPr>
        <p:txBody>
          <a:bodyPr/>
          <a:lstStyle/>
          <a:p>
            <a:r>
              <a:rPr lang="ko-KR" altLang="en-US" dirty="0"/>
              <a:t>  단군 이야기   </a:t>
            </a:r>
            <a:r>
              <a:rPr lang="en-US" altLang="ko-KR" sz="3200" dirty="0"/>
              <a:t>P.</a:t>
            </a:r>
            <a:r>
              <a:rPr lang="ko-KR" altLang="en-US" sz="3200" dirty="0"/>
              <a:t> </a:t>
            </a:r>
            <a:r>
              <a:rPr lang="en-US" altLang="ko-KR" sz="3200" dirty="0"/>
              <a:t>131</a:t>
            </a:r>
            <a:endParaRPr lang="en-US" sz="3200" dirty="0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="" xmlns:a16="http://schemas.microsoft.com/office/drawing/2014/main" id="{6CF80326-F586-B548-9C31-7B293277DF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0502"/>
            <a:ext cx="9144000" cy="4946810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FF526CD-3678-A344-B37C-0C237A6009D1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90512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5AFA3D4-5D06-894D-A4B2-F91A7B842A4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ko-KR" altLang="en-US" dirty="0"/>
              <a:t>말하기</a:t>
            </a:r>
            <a:endParaRPr lang="en-US" dirty="0"/>
          </a:p>
        </p:txBody>
      </p:sp>
      <p:pic>
        <p:nvPicPr>
          <p:cNvPr id="5" name="Content Placeholder 4" descr="A close up of a white background&#10;&#10;Description automatically generated">
            <a:extLst>
              <a:ext uri="{FF2B5EF4-FFF2-40B4-BE49-F238E27FC236}">
                <a16:creationId xmlns="" xmlns:a16="http://schemas.microsoft.com/office/drawing/2014/main" id="{35571922-5919-7D4C-AA23-27C1CA3E51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7638"/>
            <a:ext cx="8507288" cy="5251722"/>
          </a:xfrm>
        </p:spPr>
      </p:pic>
    </p:spTree>
    <p:extLst>
      <p:ext uri="{BB962C8B-B14F-4D97-AF65-F5344CB8AC3E}">
        <p14:creationId xmlns:p14="http://schemas.microsoft.com/office/powerpoint/2010/main" val="275742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B1E40177-8446-2C44-8005-294AEAB5264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x-none" altLang="en-US" dirty="0"/>
              <a:t>재미있는</a:t>
            </a:r>
            <a:r>
              <a:rPr kumimoji="1" lang="ko-KR" altLang="en-US" dirty="0"/>
              <a:t> 전래동화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46BA28EE-07F6-4341-8BE8-030D2EDE0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14300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kumimoji="1" lang="en-US" altLang="ko-KR" dirty="0"/>
              <a:t>&lt;</a:t>
            </a:r>
            <a:r>
              <a:rPr kumimoji="1" lang="ko-KR" altLang="en-US" dirty="0"/>
              <a:t>단군 이야기</a:t>
            </a:r>
            <a:r>
              <a:rPr kumimoji="1" lang="en-US" altLang="ko-KR" dirty="0"/>
              <a:t>&gt;</a:t>
            </a:r>
          </a:p>
          <a:p>
            <a:pPr marL="0" indent="0">
              <a:buFontTx/>
              <a:buNone/>
              <a:defRPr/>
            </a:pPr>
            <a:r>
              <a:rPr lang="en-US" sz="2800" dirty="0">
                <a:hlinkClick r:id="rId2"/>
              </a:rPr>
              <a:t>https://www.youtube.com/watch?v=NuvlfzRy9PU</a:t>
            </a:r>
            <a:endParaRPr kumimoji="1" lang="en-US" altLang="ko-KR" sz="2800" dirty="0"/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FontTx/>
              <a:buNone/>
              <a:defRPr/>
            </a:pPr>
            <a:endParaRPr lang="en-US" altLang="x-none" sz="2400" dirty="0"/>
          </a:p>
          <a:p>
            <a:pPr marL="0" indent="0">
              <a:buFontTx/>
              <a:buNone/>
              <a:defRPr/>
            </a:pP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endParaRPr kumimoji="1" lang="x-none" altLang="en-US" sz="2000" dirty="0"/>
          </a:p>
        </p:txBody>
      </p:sp>
      <p:pic>
        <p:nvPicPr>
          <p:cNvPr id="5" name="Picture 4" descr="A picture containing graffiti, drawing&#10;&#10;Description automatically generated">
            <a:extLst>
              <a:ext uri="{FF2B5EF4-FFF2-40B4-BE49-F238E27FC236}">
                <a16:creationId xmlns="" xmlns:a16="http://schemas.microsoft.com/office/drawing/2014/main" id="{D14863BD-9642-3C49-8A54-49B0AC0A0C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5" y="2852748"/>
            <a:ext cx="7567013" cy="3147161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AE95C780-89A5-724B-A5C5-AB623D4C438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59059203-EF1D-F241-BD9D-9116B32C670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en-US" altLang="x-none" dirty="0"/>
              <a:t>&lt;</a:t>
            </a:r>
            <a:r>
              <a:rPr kumimoji="1" lang="ko-KR" altLang="en-US" dirty="0"/>
              <a:t>단군 이야기</a:t>
            </a:r>
            <a:r>
              <a:rPr kumimoji="1" lang="en-US" altLang="ko-KR" dirty="0"/>
              <a:t>&gt;</a:t>
            </a:r>
            <a:r>
              <a:rPr kumimoji="1" lang="ko-KR" altLang="en-US" dirty="0"/>
              <a:t> </a:t>
            </a:r>
            <a:r>
              <a:rPr kumimoji="1" lang="ko-KR" altLang="en-US" sz="2800" dirty="0"/>
              <a:t>쓰기 숙제</a:t>
            </a:r>
            <a:endParaRPr kumimoji="1" lang="x-none" altLang="en-US" sz="2800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546D1850-802D-D44A-9028-D38F293A2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47665"/>
          </a:xfrm>
        </p:spPr>
        <p:txBody>
          <a:bodyPr/>
          <a:lstStyle/>
          <a:p>
            <a:pPr marL="457200" indent="-457200">
              <a:buFontTx/>
              <a:buAutoNum type="arabicPeriod"/>
              <a:defRPr/>
            </a:pPr>
            <a:r>
              <a:rPr kumimoji="1" lang="en-US" altLang="ko-KR" sz="2000" dirty="0"/>
              <a:t>&lt;</a:t>
            </a:r>
            <a:r>
              <a:rPr kumimoji="1" lang="ko-KR" altLang="en-US" sz="2000" dirty="0"/>
              <a:t>단군 이야기</a:t>
            </a:r>
            <a:r>
              <a:rPr kumimoji="1" lang="en-US" altLang="ko-KR" sz="2000" dirty="0"/>
              <a:t>&gt;</a:t>
            </a:r>
            <a:r>
              <a:rPr kumimoji="1" lang="ko-KR" altLang="en-US" sz="2000" dirty="0"/>
              <a:t> 전래동화에 나오는 새 단어 뜻을 알아봅시다</a:t>
            </a:r>
            <a:r>
              <a:rPr kumimoji="1" lang="en-US" altLang="ko-KR" sz="2000" dirty="0"/>
              <a:t>.</a:t>
            </a:r>
            <a:r>
              <a:rPr kumimoji="1" lang="ko-KR" altLang="en-US" sz="2000" dirty="0"/>
              <a:t> </a:t>
            </a:r>
            <a:endParaRPr kumimoji="1" lang="en-US" altLang="ko-KR" sz="2000" dirty="0"/>
          </a:p>
          <a:p>
            <a:pPr marL="0" indent="0">
              <a:buNone/>
              <a:defRPr/>
            </a:pPr>
            <a:r>
              <a:rPr kumimoji="1" lang="ko-KR" altLang="en-US" sz="2000" dirty="0"/>
              <a:t>       </a:t>
            </a:r>
            <a:r>
              <a:rPr kumimoji="1" lang="en-US" altLang="ko-KR" sz="2000" dirty="0"/>
              <a:t>(</a:t>
            </a:r>
            <a:r>
              <a:rPr kumimoji="1" lang="ko-KR" altLang="en-US" sz="2000" dirty="0"/>
              <a:t>답을 공책에 써 보세요</a:t>
            </a:r>
            <a:r>
              <a:rPr kumimoji="1" lang="en-US" altLang="ko-KR" sz="2000" dirty="0" smtClean="0"/>
              <a:t>.)</a:t>
            </a:r>
          </a:p>
          <a:p>
            <a:pPr marL="0" indent="0">
              <a:buNone/>
              <a:defRPr/>
            </a:pP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/>
              <a:t>쑥과 마늘</a:t>
            </a: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/>
              <a:t>곰과 호랑이 </a:t>
            </a: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/>
              <a:t>곡식과 과일</a:t>
            </a: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/>
              <a:t>잘 참다</a:t>
            </a: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/>
              <a:t>똑똑하다</a:t>
            </a: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/>
              <a:t>용감하다</a:t>
            </a: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/>
              <a:t>훌륭하다</a:t>
            </a: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endParaRPr kumimoji="1" lang="en-US" altLang="ko-KR" sz="2000" dirty="0"/>
          </a:p>
          <a:p>
            <a:pPr marL="0" indent="0">
              <a:buFontTx/>
              <a:buNone/>
              <a:defRPr/>
            </a:pPr>
            <a:r>
              <a:rPr kumimoji="1" lang="en-US" altLang="ko-KR" sz="2400" dirty="0"/>
              <a:t>2.</a:t>
            </a:r>
            <a:r>
              <a:rPr kumimoji="1" lang="ko-KR" altLang="en-US" sz="2400" dirty="0"/>
              <a:t>  </a:t>
            </a:r>
            <a:r>
              <a:rPr kumimoji="1" lang="ko-KR" altLang="en-US" sz="2000" dirty="0"/>
              <a:t>이 동화에서는 우리 나라 </a:t>
            </a:r>
            <a:r>
              <a:rPr kumimoji="1" lang="en-US" altLang="ko-KR" sz="2000" dirty="0"/>
              <a:t>‘</a:t>
            </a:r>
            <a:r>
              <a:rPr kumimoji="1" lang="ko-KR" altLang="en-US" sz="2000" dirty="0"/>
              <a:t>고조선</a:t>
            </a:r>
            <a:r>
              <a:rPr kumimoji="1" lang="en-US" altLang="ko-KR" sz="2000" dirty="0"/>
              <a:t>’</a:t>
            </a:r>
            <a:r>
              <a:rPr kumimoji="1" lang="ko-KR" altLang="en-US" sz="2000" dirty="0"/>
              <a:t>을 누가 세웠다고 이야기 하나요</a:t>
            </a:r>
            <a:r>
              <a:rPr kumimoji="1" lang="en-US" altLang="ko-KR" sz="2000" dirty="0"/>
              <a:t>?</a:t>
            </a:r>
            <a:r>
              <a:rPr kumimoji="1" lang="ko-KR" altLang="en-US" sz="2000" dirty="0"/>
              <a:t> 여러분은 이 이야기를 어떻게 생각하나요</a:t>
            </a:r>
            <a:r>
              <a:rPr kumimoji="1" lang="en-US" altLang="ko-KR" sz="2000" dirty="0"/>
              <a:t>?</a:t>
            </a:r>
            <a:r>
              <a:rPr kumimoji="1" lang="ko-KR" altLang="en-US" sz="2000" dirty="0"/>
              <a:t>  </a:t>
            </a:r>
            <a:r>
              <a:rPr kumimoji="1" lang="en-US" altLang="ko-KR" sz="2000" dirty="0"/>
              <a:t>(</a:t>
            </a:r>
            <a:r>
              <a:rPr kumimoji="1" lang="ko-KR" altLang="en-US" sz="2000" dirty="0"/>
              <a:t>답을 공책에 쓰기</a:t>
            </a:r>
            <a:r>
              <a:rPr kumimoji="1" lang="en-US" altLang="ko-KR" sz="2000" dirty="0"/>
              <a:t>)</a:t>
            </a:r>
          </a:p>
          <a:p>
            <a:pPr marL="457200" indent="-457200">
              <a:buFontTx/>
              <a:buAutoNum type="arabicParenR"/>
              <a:defRPr/>
            </a:pPr>
            <a:endParaRPr kumimoji="1" lang="en-US" altLang="ko-KR" dirty="0"/>
          </a:p>
          <a:p>
            <a:pPr marL="0" indent="0">
              <a:buFontTx/>
              <a:buNone/>
              <a:defRPr/>
            </a:pPr>
            <a:endParaRPr kumimoji="1" lang="x-none" altLang="en-US" dirty="0"/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2AE3B86A-C522-1649-ACC7-9FA2750176FB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8EAD2DE-87E8-B24B-83BD-87A4B7B308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258" y="2276872"/>
            <a:ext cx="3531127" cy="29110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3679830-ECAA-0D49-A191-9FDD4D8AD268}"/>
              </a:ext>
            </a:extLst>
          </p:cNvPr>
          <p:cNvSpPr txBox="1"/>
          <p:nvPr/>
        </p:nvSpPr>
        <p:spPr>
          <a:xfrm>
            <a:off x="4644008" y="5062442"/>
            <a:ext cx="353112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hlinkClick r:id="rId3"/>
              </a:rPr>
              <a:t>http://www.hanhodaily.com/news/articleView.html?idxno=60940</a:t>
            </a:r>
            <a:endParaRPr lang="en-US" sz="800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 smtClean="0"/>
              <a:t>Quizlet </a:t>
            </a:r>
            <a:r>
              <a:rPr kumimoji="1" lang="ko-KR" altLang="en-US" dirty="0"/>
              <a:t>단어 복습 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433" y="1844824"/>
            <a:ext cx="8194367" cy="2584844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 </a:t>
            </a:r>
            <a:endParaRPr kumimoji="1" lang="en-US" altLang="ko-KR" dirty="0" smtClean="0"/>
          </a:p>
          <a:p>
            <a:pPr marL="0" indent="0" algn="ctr">
              <a:buFontTx/>
              <a:buNone/>
              <a:defRPr/>
            </a:pPr>
            <a:r>
              <a:rPr kumimoji="1" lang="en-US" altLang="ko-KR" dirty="0" smtClean="0"/>
              <a:t>15</a:t>
            </a:r>
            <a:r>
              <a:rPr kumimoji="1" lang="ko-KR" altLang="en-US" dirty="0" smtClean="0"/>
              <a:t>과</a:t>
            </a:r>
            <a:r>
              <a:rPr kumimoji="1" lang="en-US" altLang="ko-KR" dirty="0"/>
              <a:t> </a:t>
            </a:r>
            <a:r>
              <a:rPr kumimoji="1" lang="en-US" altLang="ko-KR" dirty="0" smtClean="0"/>
              <a:t>“</a:t>
            </a:r>
            <a:r>
              <a:rPr kumimoji="1" lang="ko-KR" altLang="en-US" dirty="0"/>
              <a:t>여러분이 자랑스러워요</a:t>
            </a:r>
            <a:r>
              <a:rPr kumimoji="1" lang="en-US" altLang="ko-KR" dirty="0"/>
              <a:t>”</a:t>
            </a:r>
            <a:r>
              <a:rPr kumimoji="1" lang="ko-KR" altLang="en-US" dirty="0"/>
              <a:t> </a:t>
            </a:r>
            <a:endParaRPr kumimoji="1" lang="en-US" altLang="ko-KR" dirty="0" smtClean="0"/>
          </a:p>
          <a:p>
            <a:pPr marL="0" indent="0" algn="ctr">
              <a:buFontTx/>
              <a:buNone/>
              <a:defRPr/>
            </a:pPr>
            <a:r>
              <a:rPr kumimoji="1" lang="en-US" altLang="ko-KR" sz="2800" dirty="0" smtClean="0"/>
              <a:t>(</a:t>
            </a:r>
            <a:r>
              <a:rPr kumimoji="1" lang="en-US" altLang="ko-KR" sz="2800" dirty="0"/>
              <a:t>Emotion expressions)</a:t>
            </a:r>
            <a:endParaRPr kumimoji="1" lang="en-US" altLang="ko-KR" dirty="0"/>
          </a:p>
          <a:p>
            <a:pPr marL="0" indent="0" algn="ctr">
              <a:buFontTx/>
              <a:buNone/>
              <a:defRPr/>
            </a:pPr>
            <a:r>
              <a:rPr kumimoji="1" lang="en-US" altLang="ko-KR" dirty="0">
                <a:hlinkClick r:id="rId2"/>
              </a:rPr>
              <a:t>http://</a:t>
            </a:r>
            <a:r>
              <a:rPr kumimoji="1" lang="en-US" altLang="ko-KR" dirty="0" err="1">
                <a:hlinkClick r:id="rId2"/>
              </a:rPr>
              <a:t>gg.gg</a:t>
            </a:r>
            <a:r>
              <a:rPr kumimoji="1" lang="en-US" altLang="ko-KR" dirty="0">
                <a:hlinkClick r:id="rId2"/>
              </a:rPr>
              <a:t>/i6ku6</a:t>
            </a:r>
            <a:endParaRPr kumimoji="1" lang="en-US" altLang="ko-KR" dirty="0"/>
          </a:p>
          <a:p>
            <a:pPr marL="0" indent="0" algn="ctr">
              <a:buFontTx/>
              <a:buNone/>
              <a:defRPr/>
            </a:pPr>
            <a:endParaRPr kumimoji="1" lang="en-US" altLang="x-none" dirty="0"/>
          </a:p>
          <a:p>
            <a:pPr marL="0" indent="0" algn="ctr">
              <a:buFontTx/>
              <a:buNone/>
              <a:defRPr/>
            </a:pPr>
            <a:endParaRPr kumimoji="1" lang="x-none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44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9D7B70A-F700-1940-BA77-EE877094E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532"/>
            <a:ext cx="8229600" cy="1397268"/>
          </a:xfrm>
          <a:solidFill>
            <a:srgbClr val="00B0F0"/>
          </a:solidFill>
        </p:spPr>
        <p:txBody>
          <a:bodyPr/>
          <a:lstStyle/>
          <a:p>
            <a:r>
              <a:rPr lang="en-US" dirty="0"/>
              <a:t>Workbook P</a:t>
            </a:r>
            <a:r>
              <a:rPr lang="en-US" dirty="0" smtClean="0"/>
              <a:t>. 56-57 </a:t>
            </a:r>
            <a:r>
              <a:rPr lang="en-US" dirty="0"/>
              <a:t>(</a:t>
            </a:r>
            <a:r>
              <a:rPr lang="ko-KR" altLang="en-US" dirty="0"/>
              <a:t>숙제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sz="2400" dirty="0"/>
              <a:t>* 정답은 </a:t>
            </a:r>
            <a:r>
              <a:rPr lang="en-US" altLang="ko-KR" sz="2400" dirty="0"/>
              <a:t>P.67 </a:t>
            </a:r>
            <a:r>
              <a:rPr lang="ko-KR" altLang="en-US" sz="2400" dirty="0"/>
              <a:t>모범답안을 참조하세요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6C03BADD-64DE-554D-A600-770629F6B0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29728"/>
            <a:ext cx="8559712" cy="4680520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C93F2650-DC1E-E94C-BFC5-4974571D444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860032" y="3933056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602732" y="4561706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596382" y="5190356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5775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B9B3A54-F970-D348-9E54-FFD3BFE1B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C3105D90-0945-F449-9EE5-48532E1C66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49" y="6532"/>
            <a:ext cx="9036495" cy="6237312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F25925A0-B631-9142-8569-34DA228425FA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522962" y="2132856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192262" y="3726706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357612" y="5295156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5851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F85F443-572A-5F46-9251-77665791F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0BC13101-13CF-424C-B778-F1E32EF9FD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" y="150393"/>
            <a:ext cx="9143999" cy="6194782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CE4F995E-FE5A-5542-BFA8-A9104E160752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083811" y="1584044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083811" y="3565244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073911" y="5254344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4239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제목 1">
            <a:extLst>
              <a:ext uri="{FF2B5EF4-FFF2-40B4-BE49-F238E27FC236}">
                <a16:creationId xmlns="" xmlns:a16="http://schemas.microsoft.com/office/drawing/2014/main" id="{414F61D8-F213-9C4E-B21B-0B155C3B15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536" y="274638"/>
            <a:ext cx="8291264" cy="850900"/>
          </a:xfrm>
          <a:solidFill>
            <a:schemeClr val="accent1">
              <a:lumMod val="90000"/>
            </a:schemeClr>
          </a:solidFill>
        </p:spPr>
        <p:txBody>
          <a:bodyPr/>
          <a:lstStyle/>
          <a:p>
            <a:pPr algn="l"/>
            <a:r>
              <a:rPr kumimoji="1" lang="ko-KR" altLang="en-US" sz="2400" dirty="0"/>
              <a:t>여러 학생들이 선생님과 이번 학기에 대해서 이야기해요</a:t>
            </a:r>
            <a:r>
              <a:rPr kumimoji="1" lang="en-US" altLang="ko-KR" sz="2400" dirty="0"/>
              <a:t>.</a:t>
            </a:r>
            <a:br>
              <a:rPr kumimoji="1" lang="en-US" altLang="ko-KR" sz="2400" dirty="0"/>
            </a:br>
            <a:r>
              <a:rPr kumimoji="1" lang="ko-KR" altLang="en-US" sz="2400" dirty="0"/>
              <a:t> </a:t>
            </a:r>
            <a:r>
              <a:rPr kumimoji="1" lang="en-US" altLang="ko-KR" sz="2400" i="1" dirty="0"/>
              <a:t>(</a:t>
            </a:r>
            <a:r>
              <a:rPr kumimoji="1" lang="ko-KR" altLang="en-US" sz="2400" i="1" dirty="0"/>
              <a:t>다음 대화를 잘 듣고 따라 읽어 봅시다</a:t>
            </a:r>
            <a:r>
              <a:rPr kumimoji="1" lang="en-US" altLang="ko-KR" sz="2400" i="1" dirty="0"/>
              <a:t>.)</a:t>
            </a:r>
            <a:endParaRPr kumimoji="1" lang="en-US" altLang="en-US" sz="2400" i="1" dirty="0"/>
          </a:p>
        </p:txBody>
      </p:sp>
      <p:pic>
        <p:nvPicPr>
          <p:cNvPr id="3" name="Content Placeholder 2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2C917E73-4C82-2B4C-9374-39E5BA2DE7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68760"/>
            <a:ext cx="9036496" cy="5040560"/>
          </a:xfrm>
          <a:solidFill>
            <a:schemeClr val="accent1"/>
          </a:solidFill>
        </p:spPr>
      </p:pic>
      <p:pic>
        <p:nvPicPr>
          <p:cNvPr id="4" name="Track 043.mp3" descr="Track 043.mp3">
            <a:hlinkClick r:id="" action="ppaction://media"/>
            <a:extLst>
              <a:ext uri="{FF2B5EF4-FFF2-40B4-BE49-F238E27FC236}">
                <a16:creationId xmlns="" xmlns:a16="http://schemas.microsoft.com/office/drawing/2014/main" id="{93F483E3-4A94-1D41-94CD-D35F87BC30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74000" y="1412776"/>
            <a:ext cx="812800" cy="8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C337840D-0494-2D45-A0C8-3B34608DEC0A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4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54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7409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C3CF9F-CFBD-8342-AC63-556130E82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9363F9F1-477B-AF41-B861-150CFD9682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0" y="54050"/>
            <a:ext cx="8640960" cy="6322714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4213F127-574E-2D46-961D-D0617F808D99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Oval 8"/>
          <p:cNvSpPr/>
          <p:nvPr/>
        </p:nvSpPr>
        <p:spPr>
          <a:xfrm>
            <a:off x="813561" y="3831944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172961" y="5051144"/>
            <a:ext cx="357065" cy="3570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392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7DFF4B0A-6387-7A4E-B69A-B92F3FC7E4F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ko-KR" altLang="en-US" dirty="0"/>
              <a:t>듣기와 말하기 연습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BF8D8401-1BEB-C549-A509-F2BB072D6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120" y="1822892"/>
            <a:ext cx="8229600" cy="1180727"/>
          </a:xfrm>
          <a:ln>
            <a:solidFill>
              <a:schemeClr val="accent5">
                <a:lumMod val="10000"/>
              </a:schemeClr>
            </a:solidFill>
          </a:ln>
        </p:spPr>
        <p:txBody>
          <a:bodyPr anchor="ctr"/>
          <a:lstStyle/>
          <a:p>
            <a:pPr marL="0" indent="0" algn="ctr">
              <a:buNone/>
              <a:defRPr/>
            </a:pPr>
            <a:r>
              <a:rPr kumimoji="1" lang="en-US" altLang="x-none" sz="2800" dirty="0"/>
              <a:t>l</a:t>
            </a:r>
            <a:r>
              <a:rPr kumimoji="1" lang="en-US" altLang="x-none" sz="2800" dirty="0" smtClean="0"/>
              <a:t>ingt.com</a:t>
            </a:r>
            <a:r>
              <a:rPr kumimoji="1" lang="x-none" altLang="en-US" sz="2800" dirty="0" smtClean="0"/>
              <a:t>으로</a:t>
            </a:r>
            <a:r>
              <a:rPr kumimoji="1" lang="ko-KR" altLang="en-US" sz="2800" dirty="0" smtClean="0"/>
              <a:t> </a:t>
            </a:r>
            <a:r>
              <a:rPr kumimoji="1" lang="ko-KR" altLang="en-US" sz="2800" dirty="0"/>
              <a:t>들어가</a:t>
            </a:r>
            <a:r>
              <a:rPr kumimoji="1" lang="en-US" altLang="ko-KR" sz="2800" dirty="0"/>
              <a:t> </a:t>
            </a:r>
            <a:r>
              <a:rPr kumimoji="1" lang="ko-KR" altLang="en-US" sz="2800" dirty="0"/>
              <a:t>듣기와 말하기를  연습하고 자신의 목소리를 녹음해 보세요</a:t>
            </a:r>
            <a:r>
              <a:rPr kumimoji="1" lang="en-US" altLang="ko-KR" sz="2800" dirty="0" smtClean="0"/>
              <a:t>.</a:t>
            </a:r>
            <a:endParaRPr kumimoji="1" lang="en-US" altLang="x-none" sz="28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9617E12D-BA52-1B43-A6FF-704ED1309DF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FD1B5BE-8551-324A-9EE2-D30BA5C26869}"/>
              </a:ext>
            </a:extLst>
          </p:cNvPr>
          <p:cNvSpPr txBox="1"/>
          <p:nvPr/>
        </p:nvSpPr>
        <p:spPr>
          <a:xfrm>
            <a:off x="107504" y="3429000"/>
            <a:ext cx="8974832" cy="23083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ko-KR" altLang="en-US" dirty="0"/>
              <a:t>* 교사를 위한 노트</a:t>
            </a:r>
            <a:r>
              <a:rPr lang="en-US" altLang="ko-KR" dirty="0"/>
              <a:t>:</a:t>
            </a:r>
          </a:p>
          <a:p>
            <a:r>
              <a:rPr lang="en-US" dirty="0"/>
              <a:t>l</a:t>
            </a:r>
            <a:r>
              <a:rPr lang="en-US" dirty="0" smtClean="0"/>
              <a:t>ingt.com</a:t>
            </a:r>
            <a:r>
              <a:rPr lang="ko-KR" altLang="en-US" dirty="0" smtClean="0"/>
              <a:t>으로 </a:t>
            </a:r>
            <a:r>
              <a:rPr lang="ko-KR" altLang="en-US" dirty="0"/>
              <a:t>들어가 </a:t>
            </a:r>
            <a:r>
              <a:rPr lang="en-US" dirty="0"/>
              <a:t>sign </a:t>
            </a:r>
            <a:r>
              <a:rPr lang="en-US" dirty="0" smtClean="0"/>
              <a:t>up</a:t>
            </a:r>
            <a:r>
              <a:rPr lang="ko-KR" altLang="en-US" dirty="0" smtClean="0"/>
              <a:t>을 </a:t>
            </a:r>
            <a:r>
              <a:rPr lang="ko-KR" altLang="en-US" dirty="0"/>
              <a:t>하시고 무료로 사용하시면서 각 반을 만들 수 있습니다</a:t>
            </a:r>
            <a:r>
              <a:rPr lang="en-US" altLang="ko-KR" dirty="0"/>
              <a:t>. </a:t>
            </a:r>
            <a:r>
              <a:rPr lang="ko-KR" altLang="en-US" dirty="0"/>
              <a:t>맨 위의 </a:t>
            </a:r>
            <a:r>
              <a:rPr lang="en-US" dirty="0" err="1"/>
              <a:t>creat</a:t>
            </a:r>
            <a:r>
              <a:rPr lang="en-US" dirty="0"/>
              <a:t> </a:t>
            </a:r>
            <a:r>
              <a:rPr lang="ko-KR" altLang="en-US" dirty="0"/>
              <a:t>버튼을 눌러 문제를 만드시고 선생님의 목소리를 녹음하시면 됩니다</a:t>
            </a:r>
            <a:r>
              <a:rPr lang="en-US" altLang="ko-KR" dirty="0"/>
              <a:t>.</a:t>
            </a:r>
            <a:r>
              <a:rPr lang="ko-KR" altLang="en-US" dirty="0"/>
              <a:t> 왼쪽의 다양한 </a:t>
            </a:r>
            <a:r>
              <a:rPr lang="ko-KR" altLang="en-US" dirty="0" err="1"/>
              <a:t>기능바를</a:t>
            </a:r>
            <a:r>
              <a:rPr lang="ko-KR" altLang="en-US" dirty="0"/>
              <a:t> </a:t>
            </a:r>
            <a:r>
              <a:rPr lang="ko-KR" altLang="en-US" dirty="0" err="1"/>
              <a:t>드랙해서</a:t>
            </a:r>
            <a:r>
              <a:rPr lang="ko-KR" altLang="en-US" dirty="0"/>
              <a:t> 오른쪽 새로 만들 화면으로 가지고 오시면 됩니다</a:t>
            </a:r>
            <a:r>
              <a:rPr lang="en-US" altLang="ko-KR" dirty="0"/>
              <a:t>. </a:t>
            </a:r>
            <a:r>
              <a:rPr lang="ko-KR" altLang="en-US" dirty="0"/>
              <a:t>마이크 사인을 누르시면 선생님 목소리가 녹음되고 그 다음에 학생들이 녹음하도록 </a:t>
            </a:r>
            <a:r>
              <a:rPr lang="en-US" dirty="0"/>
              <a:t>Speak </a:t>
            </a:r>
            <a:r>
              <a:rPr lang="ko-KR" altLang="en-US" dirty="0"/>
              <a:t>버튼을 끌어서 밑에 두면 자연스럽게 듣기 말하기 문제가 완성됩니다</a:t>
            </a:r>
            <a:r>
              <a:rPr lang="en-US" altLang="ko-KR" dirty="0"/>
              <a:t>. </a:t>
            </a:r>
            <a:r>
              <a:rPr lang="ko-KR" altLang="en-US" dirty="0"/>
              <a:t>영상도 그림도 삽입이 가능합니다</a:t>
            </a:r>
            <a:r>
              <a:rPr lang="en-US" altLang="ko-KR" dirty="0"/>
              <a:t>. </a:t>
            </a:r>
            <a:r>
              <a:rPr lang="ko-KR" altLang="en-US" dirty="0"/>
              <a:t>그리고 학생들은 따로 </a:t>
            </a:r>
            <a:r>
              <a:rPr lang="en-US" dirty="0"/>
              <a:t>sign </a:t>
            </a:r>
            <a:r>
              <a:rPr lang="en-US" dirty="0" smtClean="0"/>
              <a:t>up</a:t>
            </a:r>
            <a:r>
              <a:rPr lang="ko-KR" altLang="en-US" dirty="0" smtClean="0"/>
              <a:t>을 </a:t>
            </a:r>
            <a:r>
              <a:rPr lang="ko-KR" altLang="en-US" dirty="0"/>
              <a:t>하지 않고도 자연스럽게 들어올 수 있습니다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문제 만드는데 </a:t>
            </a:r>
            <a:r>
              <a:rPr lang="en-US" altLang="ko-KR" dirty="0"/>
              <a:t>10</a:t>
            </a:r>
            <a:r>
              <a:rPr lang="ko-KR" altLang="en-US" dirty="0"/>
              <a:t>분 정도의 짧은 시간 </a:t>
            </a:r>
            <a:r>
              <a:rPr lang="ko-KR" altLang="en-US" dirty="0" smtClean="0"/>
              <a:t>소요</a:t>
            </a:r>
            <a:r>
              <a:rPr lang="en-US" altLang="ko-KR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10110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build="p" animBg="1"/>
      <p:bldP spid="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62E06BE0-6F75-4949-8A2D-9B5908408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4" y="44624"/>
            <a:ext cx="9098160" cy="1143000"/>
          </a:xfrm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x-none" altLang="en-US" dirty="0"/>
              <a:t>오늘의</a:t>
            </a:r>
            <a:r>
              <a:rPr kumimoji="1" lang="ko-KR" altLang="en-US" dirty="0"/>
              <a:t> </a:t>
            </a:r>
            <a:r>
              <a:rPr kumimoji="1" lang="x-none" altLang="en-US" dirty="0"/>
              <a:t>숙제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72C897D7-421F-C645-AD1B-3B11287D5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340768"/>
            <a:ext cx="8856984" cy="4824536"/>
          </a:xfrm>
        </p:spPr>
        <p:txBody>
          <a:bodyPr anchor="ctr"/>
          <a:lstStyle/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600" dirty="0"/>
              <a:t>1.</a:t>
            </a:r>
            <a:r>
              <a:rPr lang="ko-KR" altLang="en-US" sz="2600" dirty="0"/>
              <a:t> </a:t>
            </a:r>
            <a:r>
              <a:rPr lang="x-none" altLang="en-US" sz="2600" dirty="0"/>
              <a:t>오늘의</a:t>
            </a:r>
            <a:r>
              <a:rPr lang="ko-KR" altLang="en-US" sz="2600" dirty="0"/>
              <a:t> 문법 </a:t>
            </a:r>
            <a:r>
              <a:rPr lang="en-US" altLang="x-none" sz="2600" dirty="0"/>
              <a:t>PPT </a:t>
            </a:r>
            <a:r>
              <a:rPr lang="x-none" altLang="x-none" sz="2600" dirty="0"/>
              <a:t>복습</a:t>
            </a:r>
            <a:r>
              <a:rPr lang="x-none" altLang="en-US" sz="2600" dirty="0"/>
              <a:t>하기</a:t>
            </a:r>
            <a:endParaRPr lang="x-none" altLang="x-none" sz="2600" dirty="0"/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ko-KR" altLang="en-US" sz="2600" dirty="0"/>
              <a:t>    전래동화 </a:t>
            </a:r>
            <a:r>
              <a:rPr lang="en-US" altLang="ko-KR" sz="2600" dirty="0"/>
              <a:t>‘</a:t>
            </a:r>
            <a:r>
              <a:rPr lang="ko-KR" altLang="en-US" sz="2600" dirty="0"/>
              <a:t>단군 이야기</a:t>
            </a:r>
            <a:r>
              <a:rPr lang="en-US" altLang="x-none" sz="2600" dirty="0"/>
              <a:t>' </a:t>
            </a:r>
            <a:r>
              <a:rPr lang="x-none" altLang="x-none" sz="2600" dirty="0"/>
              <a:t>질문에 답하기 </a:t>
            </a:r>
            <a:r>
              <a:rPr lang="en-US" altLang="x-none" sz="2600" dirty="0"/>
              <a:t> </a:t>
            </a:r>
            <a:endParaRPr lang="x-none" altLang="x-none" sz="2600" dirty="0"/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en-US" altLang="ko-KR" sz="2600" dirty="0"/>
              <a:t>2.</a:t>
            </a:r>
            <a:r>
              <a:rPr lang="ko-KR" altLang="en-US" sz="2600" dirty="0"/>
              <a:t> </a:t>
            </a:r>
            <a:r>
              <a:rPr lang="en-US" altLang="ko-KR" sz="2600" dirty="0" smtClean="0"/>
              <a:t>Quizlet</a:t>
            </a:r>
            <a:r>
              <a:rPr lang="ko-KR" altLang="en-US" sz="2600" dirty="0" smtClean="0"/>
              <a:t>으로 </a:t>
            </a:r>
            <a:r>
              <a:rPr lang="ko-KR" altLang="en-US" sz="2600" dirty="0"/>
              <a:t>단어 공부하기</a:t>
            </a:r>
            <a:endParaRPr lang="en-US" altLang="ko-KR" sz="2600" dirty="0"/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ko-KR" altLang="en-US" sz="2600" dirty="0"/>
              <a:t>    </a:t>
            </a:r>
            <a:r>
              <a:rPr lang="en-US" altLang="ko-KR" sz="2600" dirty="0">
                <a:hlinkClick r:id="rId2"/>
              </a:rPr>
              <a:t>http://</a:t>
            </a:r>
            <a:r>
              <a:rPr lang="en-US" altLang="ko-KR" sz="2600" dirty="0" err="1">
                <a:hlinkClick r:id="rId2"/>
              </a:rPr>
              <a:t>gg.gg</a:t>
            </a:r>
            <a:r>
              <a:rPr lang="en-US" altLang="ko-KR" sz="2600" dirty="0">
                <a:hlinkClick r:id="rId2"/>
              </a:rPr>
              <a:t>/i6ku6</a:t>
            </a:r>
            <a:endParaRPr lang="en-US" altLang="ko-KR" sz="2600" dirty="0"/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r>
              <a:rPr lang="en-US" altLang="ko-KR" sz="2600" dirty="0"/>
              <a:t>3.</a:t>
            </a:r>
            <a:r>
              <a:rPr lang="ko-KR" altLang="en-US" sz="2600" dirty="0"/>
              <a:t> </a:t>
            </a:r>
            <a:r>
              <a:rPr lang="en-US" altLang="ko-KR" sz="2600" dirty="0"/>
              <a:t>Workbook P</a:t>
            </a:r>
            <a:r>
              <a:rPr lang="en-US" altLang="ko-KR" sz="2600" dirty="0" smtClean="0"/>
              <a:t>. 56- </a:t>
            </a:r>
            <a:r>
              <a:rPr lang="en-US" altLang="ko-KR" sz="2600" dirty="0"/>
              <a:t>57 </a:t>
            </a:r>
            <a:r>
              <a:rPr lang="ko-KR" altLang="en-US" sz="2600" dirty="0"/>
              <a:t>문제 풀기 </a:t>
            </a:r>
            <a:r>
              <a:rPr lang="en-US" altLang="ko-KR" sz="2600" dirty="0"/>
              <a:t>(15</a:t>
            </a:r>
            <a:r>
              <a:rPr lang="ko-KR" altLang="en-US" sz="2600" dirty="0"/>
              <a:t>과</a:t>
            </a:r>
            <a:r>
              <a:rPr lang="en-US" altLang="ko-KR" sz="2600" dirty="0"/>
              <a:t>)</a:t>
            </a:r>
            <a:endParaRPr lang="x-none" altLang="x-none" sz="2600" dirty="0"/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600" dirty="0"/>
              <a:t>4</a:t>
            </a:r>
            <a:r>
              <a:rPr lang="en-US" altLang="x-none" sz="2600" dirty="0"/>
              <a:t>. </a:t>
            </a:r>
            <a:r>
              <a:rPr lang="x-none" altLang="x-none" sz="2600" dirty="0"/>
              <a:t>일기</a:t>
            </a:r>
            <a:r>
              <a:rPr lang="en-US" altLang="x-none" sz="2600" dirty="0"/>
              <a:t> 1</a:t>
            </a:r>
            <a:r>
              <a:rPr lang="x-none" altLang="x-none" sz="2600" dirty="0"/>
              <a:t>주일</a:t>
            </a:r>
            <a:r>
              <a:rPr lang="en-US" altLang="x-none" sz="2600" dirty="0"/>
              <a:t> 1</a:t>
            </a:r>
            <a:r>
              <a:rPr lang="x-none" altLang="x-none" sz="2600" dirty="0" smtClean="0"/>
              <a:t>회</a:t>
            </a:r>
            <a:r>
              <a:rPr lang="en-US" altLang="x-none" sz="2600" dirty="0" smtClean="0"/>
              <a:t> </a:t>
            </a:r>
            <a:r>
              <a:rPr lang="x-none" altLang="x-none" sz="2600" dirty="0" smtClean="0"/>
              <a:t>이상 </a:t>
            </a:r>
            <a:r>
              <a:rPr lang="x-none" altLang="en-US" sz="2600" dirty="0"/>
              <a:t>쓰기</a:t>
            </a:r>
            <a:endParaRPr lang="x-none" altLang="x-none" sz="2600" dirty="0"/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600" dirty="0"/>
              <a:t>5.</a:t>
            </a:r>
            <a:r>
              <a:rPr lang="ko-KR" altLang="en-US" sz="2600" dirty="0"/>
              <a:t> 동화책 </a:t>
            </a:r>
            <a:r>
              <a:rPr lang="en-US" altLang="ko-KR" sz="2600" dirty="0"/>
              <a:t>1</a:t>
            </a:r>
            <a:r>
              <a:rPr lang="ko-KR" altLang="en-US" sz="2600" dirty="0"/>
              <a:t>권 </a:t>
            </a:r>
            <a:r>
              <a:rPr lang="x-none" altLang="x-none" sz="2600" dirty="0"/>
              <a:t>읽고 내용 요약</a:t>
            </a:r>
            <a:r>
              <a:rPr lang="x-none" altLang="en-US" sz="2600" dirty="0"/>
              <a:t> </a:t>
            </a:r>
            <a:r>
              <a:rPr lang="en-US" altLang="x-none" sz="2600" dirty="0"/>
              <a:t>(</a:t>
            </a:r>
            <a:r>
              <a:rPr lang="ko-KR" altLang="en-US" sz="2600" dirty="0"/>
              <a:t>선택 숙제</a:t>
            </a:r>
            <a:r>
              <a:rPr lang="en-US" altLang="ko-KR" sz="2600" dirty="0" smtClean="0"/>
              <a:t>)</a:t>
            </a:r>
            <a:endParaRPr kumimoji="1" lang="en-US" altLang="en-US" sz="26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6414BA81-DF63-E44E-8B62-0ECFB08A8A70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="" xmlns:a16="http://schemas.microsoft.com/office/drawing/2014/main" id="{86FB7294-E565-4341-8A59-C6E8946EB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872208"/>
          </a:xfrm>
          <a:solidFill>
            <a:srgbClr val="92D050"/>
          </a:solidFill>
        </p:spPr>
        <p:txBody>
          <a:bodyPr/>
          <a:lstStyle/>
          <a:p>
            <a:r>
              <a:rPr kumimoji="1" lang="en-US" altLang="en-US"/>
              <a:t>수고하셨습니다</a:t>
            </a:r>
            <a:r>
              <a:rPr kumimoji="1" lang="en-US" altLang="ko-KR"/>
              <a:t>!</a:t>
            </a:r>
            <a:endParaRPr kumimoji="1" lang="en-US" altLang="en-US"/>
          </a:p>
        </p:txBody>
      </p:sp>
      <p:pic>
        <p:nvPicPr>
          <p:cNvPr id="97282" name="내용 개체 틀 4">
            <a:extLst>
              <a:ext uri="{FF2B5EF4-FFF2-40B4-BE49-F238E27FC236}">
                <a16:creationId xmlns="" xmlns:a16="http://schemas.microsoft.com/office/drawing/2014/main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0" y="2276873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C5690704-2402-9D44-B971-CD830358D5A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96" y="44624"/>
            <a:ext cx="9073008" cy="115212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7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340768"/>
            <a:ext cx="8856984" cy="4896544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4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altLang="ko-KR" sz="4800" dirty="0" smtClean="0">
                <a:solidFill>
                  <a:schemeClr val="tx1"/>
                </a:solidFill>
              </a:rPr>
              <a:t>1</a:t>
            </a:r>
            <a:r>
              <a:rPr lang="en-US" altLang="ko-KR" sz="5600" dirty="0">
                <a:solidFill>
                  <a:schemeClr val="tx1"/>
                </a:solidFill>
              </a:rPr>
              <a:t>. </a:t>
            </a:r>
            <a:r>
              <a:rPr lang="ko-KR" altLang="en-US" sz="5600" dirty="0">
                <a:solidFill>
                  <a:schemeClr val="tx1"/>
                </a:solidFill>
              </a:rPr>
              <a:t>참조 교재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</a:t>
            </a:r>
            <a:r>
              <a:rPr lang="en-US" altLang="ko-KR" sz="5600" dirty="0">
                <a:solidFill>
                  <a:schemeClr val="tx1"/>
                </a:solidFill>
              </a:rPr>
              <a:t> 1)</a:t>
            </a:r>
            <a:r>
              <a:rPr lang="ko-KR" altLang="en-US" sz="56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5600" dirty="0" smtClean="0">
                <a:solidFill>
                  <a:schemeClr val="tx1"/>
                </a:solidFill>
              </a:rPr>
              <a:t>3-2 </a:t>
            </a:r>
            <a:r>
              <a:rPr lang="en-US" altLang="ko-KR" sz="5600" dirty="0">
                <a:solidFill>
                  <a:schemeClr val="tx1"/>
                </a:solidFill>
              </a:rPr>
              <a:t>(</a:t>
            </a:r>
            <a:r>
              <a:rPr lang="ko-KR" altLang="en-US" sz="5600" dirty="0">
                <a:solidFill>
                  <a:schemeClr val="tx1"/>
                </a:solidFill>
              </a:rPr>
              <a:t>영어권</a:t>
            </a:r>
            <a:r>
              <a:rPr lang="en-US" altLang="ko-KR" sz="5600" dirty="0">
                <a:solidFill>
                  <a:schemeClr val="tx1"/>
                </a:solidFill>
              </a:rPr>
              <a:t>)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2)</a:t>
            </a:r>
            <a:r>
              <a:rPr lang="ko-KR" altLang="en-US" sz="56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5600" dirty="0">
                <a:solidFill>
                  <a:schemeClr val="tx1"/>
                </a:solidFill>
              </a:rPr>
              <a:t>3</a:t>
            </a:r>
            <a:r>
              <a:rPr lang="en-US" altLang="ko-KR" sz="5600" dirty="0" smtClean="0">
                <a:solidFill>
                  <a:schemeClr val="tx1"/>
                </a:solidFill>
              </a:rPr>
              <a:t>-2</a:t>
            </a:r>
            <a:r>
              <a:rPr lang="ko-KR" altLang="en-US" sz="5600" dirty="0" smtClean="0">
                <a:solidFill>
                  <a:schemeClr val="tx1"/>
                </a:solidFill>
              </a:rPr>
              <a:t> </a:t>
            </a:r>
            <a:r>
              <a:rPr lang="en-US" altLang="ko-KR" sz="5600" dirty="0">
                <a:solidFill>
                  <a:schemeClr val="tx1"/>
                </a:solidFill>
              </a:rPr>
              <a:t>(</a:t>
            </a:r>
            <a:r>
              <a:rPr lang="ko-KR" altLang="en-US" sz="5600" dirty="0">
                <a:solidFill>
                  <a:schemeClr val="tx1"/>
                </a:solidFill>
              </a:rPr>
              <a:t>범용</a:t>
            </a:r>
            <a:r>
              <a:rPr lang="en-US" altLang="ko-KR" sz="5600" dirty="0">
                <a:solidFill>
                  <a:schemeClr val="tx1"/>
                </a:solidFill>
              </a:rPr>
              <a:t>)</a:t>
            </a:r>
            <a:r>
              <a:rPr lang="ko-KR" altLang="en-US" sz="5600" dirty="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endParaRPr lang="en-US" altLang="ko-KR" sz="56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2.</a:t>
            </a:r>
            <a:r>
              <a:rPr lang="ko-KR" altLang="en-US" sz="5600" dirty="0">
                <a:solidFill>
                  <a:schemeClr val="tx1"/>
                </a:solidFill>
              </a:rPr>
              <a:t> 참조 자료</a:t>
            </a:r>
            <a:endParaRPr lang="en-US" altLang="ko-KR" sz="5600" dirty="0">
              <a:solidFill>
                <a:schemeClr val="tx1"/>
              </a:solidFill>
              <a:hlinkClick r:id="rId2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  <a:p>
            <a:pPr marL="400050" lvl="1" indent="0">
              <a:lnSpc>
                <a:spcPct val="120000"/>
              </a:lnSpc>
              <a:buNone/>
            </a:pPr>
            <a:r>
              <a:rPr lang="en-US" sz="5200" smtClean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KLEAR </a:t>
            </a:r>
            <a:r>
              <a:rPr lang="en-US" sz="5200" dirty="0" smtClean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Textbook</a:t>
            </a:r>
            <a:r>
              <a:rPr lang="ko-KR" altLang="en-US" sz="5200" dirty="0" smtClean="0">
                <a:solidFill>
                  <a:schemeClr val="tx1"/>
                </a:solidFill>
              </a:rPr>
              <a:t> </a:t>
            </a:r>
            <a:r>
              <a:rPr lang="en-US" altLang="ko-KR" sz="5200" dirty="0">
                <a:solidFill>
                  <a:schemeClr val="tx1"/>
                </a:solidFill>
              </a:rPr>
              <a:t>➭ </a:t>
            </a:r>
            <a:r>
              <a:rPr lang="en-US" sz="5200" dirty="0">
                <a:solidFill>
                  <a:schemeClr val="tx1"/>
                </a:solidFill>
                <a:hlinkClick r:id="rId2"/>
              </a:rPr>
              <a:t>https://kleartextbook.com</a:t>
            </a:r>
            <a:r>
              <a:rPr lang="en-US" sz="5200" dirty="0" smtClean="0">
                <a:solidFill>
                  <a:schemeClr val="tx1"/>
                </a:solidFill>
                <a:hlinkClick r:id="rId2"/>
              </a:rPr>
              <a:t>/</a:t>
            </a:r>
            <a:endParaRPr lang="en-US" sz="52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5600" dirty="0">
                <a:solidFill>
                  <a:schemeClr val="tx1"/>
                </a:solidFill>
              </a:rPr>
              <a:t>3. </a:t>
            </a:r>
            <a:r>
              <a:rPr lang="ko-KR" altLang="en-US" sz="5600" dirty="0">
                <a:solidFill>
                  <a:schemeClr val="tx1"/>
                </a:solidFill>
              </a:rPr>
              <a:t>이미지 </a:t>
            </a:r>
            <a:r>
              <a:rPr lang="ko-KR" altLang="en-US" sz="5600" dirty="0" smtClean="0">
                <a:solidFill>
                  <a:schemeClr val="tx1"/>
                </a:solidFill>
              </a:rPr>
              <a:t>출처 </a:t>
            </a:r>
            <a:r>
              <a:rPr lang="en-US" altLang="ko-KR" sz="5600" dirty="0" smtClean="0">
                <a:solidFill>
                  <a:schemeClr val="tx1"/>
                </a:solidFill>
              </a:rPr>
              <a:t>➭  google.com</a:t>
            </a:r>
          </a:p>
          <a:p>
            <a:pPr marL="0" indent="0">
              <a:lnSpc>
                <a:spcPct val="120000"/>
              </a:lnSpc>
              <a:buNone/>
            </a:pP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4.</a:t>
            </a:r>
            <a:r>
              <a:rPr lang="ko-KR" altLang="en-US" sz="5600" dirty="0">
                <a:solidFill>
                  <a:schemeClr val="tx1"/>
                </a:solidFill>
              </a:rPr>
              <a:t> 영상 </a:t>
            </a:r>
            <a:r>
              <a:rPr lang="ko-KR" altLang="en-US" sz="5600" dirty="0" smtClean="0">
                <a:solidFill>
                  <a:schemeClr val="tx1"/>
                </a:solidFill>
              </a:rPr>
              <a:t>출처  </a:t>
            </a:r>
            <a:r>
              <a:rPr lang="en-US" altLang="ko-KR" sz="5600" dirty="0" smtClean="0">
                <a:solidFill>
                  <a:schemeClr val="tx1"/>
                </a:solidFill>
              </a:rPr>
              <a:t>➭</a:t>
            </a:r>
            <a:r>
              <a:rPr lang="ko-KR" altLang="en-US" sz="5600" dirty="0" smtClean="0">
                <a:solidFill>
                  <a:schemeClr val="tx1"/>
                </a:solidFill>
              </a:rPr>
              <a:t> </a:t>
            </a:r>
            <a:r>
              <a:rPr lang="en-US" altLang="ko-KR" sz="5600" dirty="0" err="1">
                <a:solidFill>
                  <a:schemeClr val="tx1"/>
                </a:solidFill>
              </a:rPr>
              <a:t>Youtube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400050" lvl="1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56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sz="5600" dirty="0" smtClean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www.youtube.com/watch?v=NuvlfzRy9PU</a:t>
            </a:r>
            <a:endParaRPr kumimoji="1" lang="en-US" altLang="ko-KR" sz="5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3618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556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제목 1">
            <a:extLst>
              <a:ext uri="{FF2B5EF4-FFF2-40B4-BE49-F238E27FC236}">
                <a16:creationId xmlns="" xmlns:a16="http://schemas.microsoft.com/office/drawing/2014/main" id="{1F68C94D-AACD-5244-B0B3-180B04AD95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536" y="116632"/>
            <a:ext cx="8074596" cy="864096"/>
          </a:xfrm>
          <a:solidFill>
            <a:srgbClr val="92D050"/>
          </a:solidFill>
        </p:spPr>
        <p:txBody>
          <a:bodyPr/>
          <a:lstStyle/>
          <a:p>
            <a:r>
              <a:rPr kumimoji="1" lang="en-US" altLang="en-US" sz="2800" dirty="0" err="1" smtClean="0"/>
              <a:t>배워</a:t>
            </a:r>
            <a:r>
              <a:rPr kumimoji="1" lang="en-US" altLang="en-US" sz="2800" dirty="0" smtClean="0"/>
              <a:t> </a:t>
            </a:r>
            <a:r>
              <a:rPr kumimoji="1" lang="en-US" altLang="en-US" sz="2800" dirty="0" err="1" smtClean="0"/>
              <a:t>봐요</a:t>
            </a:r>
            <a:r>
              <a:rPr kumimoji="1" lang="ko-KR" altLang="en-US" sz="2800" dirty="0" smtClean="0"/>
              <a:t>  </a:t>
            </a:r>
            <a:r>
              <a:rPr kumimoji="1" lang="en-US" altLang="ko-KR" sz="2800" dirty="0"/>
              <a:t>Let’s</a:t>
            </a:r>
            <a:r>
              <a:rPr kumimoji="1" lang="ko-KR" altLang="en-US" sz="2800" dirty="0"/>
              <a:t> </a:t>
            </a:r>
            <a:r>
              <a:rPr kumimoji="1" lang="en-US" altLang="ko-KR" sz="2800" dirty="0"/>
              <a:t>learn</a:t>
            </a:r>
            <a:r>
              <a:rPr kumimoji="1" lang="ko-KR" altLang="en-US" sz="2800" dirty="0"/>
              <a:t>  </a:t>
            </a:r>
            <a:r>
              <a:rPr kumimoji="1" lang="en-US" altLang="ko-KR" sz="2800" dirty="0"/>
              <a:t>P. 125</a:t>
            </a:r>
            <a:br>
              <a:rPr kumimoji="1" lang="en-US" altLang="ko-KR" sz="2800" dirty="0"/>
            </a:br>
            <a:r>
              <a:rPr kumimoji="1" lang="ko-KR" altLang="en-US" sz="2800" dirty="0">
                <a:solidFill>
                  <a:srgbClr val="0070C0"/>
                </a:solidFill>
              </a:rPr>
              <a:t>어휘 </a:t>
            </a:r>
            <a:r>
              <a:rPr kumimoji="1" lang="en-US" altLang="ko-KR" sz="2800" dirty="0">
                <a:solidFill>
                  <a:srgbClr val="0070C0"/>
                </a:solidFill>
              </a:rPr>
              <a:t>Vocabulary</a:t>
            </a:r>
            <a:endParaRPr kumimoji="1" lang="en-US" altLang="en-US" sz="2800" dirty="0">
              <a:solidFill>
                <a:srgbClr val="0070C0"/>
              </a:solidFill>
            </a:endParaRPr>
          </a:p>
        </p:txBody>
      </p:sp>
      <p:pic>
        <p:nvPicPr>
          <p:cNvPr id="3" name="Content Placeholder 2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7D483D23-AD73-D54D-A351-EA1B5E8B3D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80728"/>
            <a:ext cx="8784976" cy="5256584"/>
          </a:xfrm>
        </p:spPr>
      </p:pic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B0DF6BE7-A1DA-FB44-AFF5-9EC44F58C2DF}"/>
              </a:ext>
            </a:extLst>
          </p:cNvPr>
          <p:cNvSpPr txBox="1"/>
          <p:nvPr/>
        </p:nvSpPr>
        <p:spPr>
          <a:xfrm>
            <a:off x="12175" y="6351594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 smtClean="0"/>
              <a:t>Quizlet </a:t>
            </a:r>
            <a:r>
              <a:rPr kumimoji="1" lang="ko-KR" altLang="en-US" dirty="0" err="1"/>
              <a:t>단어연습</a:t>
            </a:r>
            <a:r>
              <a:rPr kumimoji="1" lang="ko-KR" altLang="en-US" dirty="0"/>
              <a:t> 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2204864"/>
            <a:ext cx="8194367" cy="2512836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</a:t>
            </a:r>
            <a:r>
              <a:rPr kumimoji="1" lang="ko-KR" altLang="en-US" dirty="0" smtClean="0"/>
              <a:t>연습하기</a:t>
            </a:r>
            <a:endParaRPr kumimoji="1" lang="en-US" altLang="ko-KR" dirty="0" smtClean="0"/>
          </a:p>
          <a:p>
            <a:pPr marL="0" indent="0" algn="ctr">
              <a:buFontTx/>
              <a:buNone/>
              <a:defRPr/>
            </a:pPr>
            <a:r>
              <a:rPr kumimoji="1" lang="ko-KR" altLang="en-US" dirty="0" smtClean="0"/>
              <a:t> </a:t>
            </a:r>
            <a:r>
              <a:rPr kumimoji="1" lang="en-US" altLang="ko-KR" dirty="0" smtClean="0"/>
              <a:t>15</a:t>
            </a:r>
            <a:r>
              <a:rPr kumimoji="1" lang="ko-KR" altLang="en-US" dirty="0" smtClean="0"/>
              <a:t>과 </a:t>
            </a:r>
            <a:r>
              <a:rPr kumimoji="1" lang="en-US" altLang="ko-KR" dirty="0" smtClean="0"/>
              <a:t>“</a:t>
            </a:r>
            <a:r>
              <a:rPr kumimoji="1" lang="ko-KR" altLang="en-US" dirty="0"/>
              <a:t>여러분이 자랑스러워요</a:t>
            </a:r>
            <a:r>
              <a:rPr kumimoji="1" lang="en-US" altLang="ko-KR" dirty="0"/>
              <a:t>”</a:t>
            </a:r>
            <a:r>
              <a:rPr kumimoji="1" lang="ko-KR" altLang="en-US" dirty="0"/>
              <a:t> </a:t>
            </a:r>
            <a:endParaRPr kumimoji="1" lang="en-US" altLang="ko-KR" smtClean="0"/>
          </a:p>
          <a:p>
            <a:pPr marL="0" indent="0" algn="ctr">
              <a:buFontTx/>
              <a:buNone/>
              <a:defRPr/>
            </a:pPr>
            <a:r>
              <a:rPr kumimoji="1" lang="en-US" altLang="ko-KR" sz="2800" smtClean="0"/>
              <a:t>(</a:t>
            </a:r>
            <a:r>
              <a:rPr kumimoji="1" lang="en-US" altLang="ko-KR" sz="2800" dirty="0"/>
              <a:t>Emotion expressions)</a:t>
            </a:r>
            <a:endParaRPr kumimoji="1" lang="en-US" altLang="ko-KR" dirty="0"/>
          </a:p>
          <a:p>
            <a:pPr marL="0" indent="0" algn="ctr">
              <a:buFontTx/>
              <a:buNone/>
              <a:defRPr/>
            </a:pPr>
            <a:r>
              <a:rPr kumimoji="1" lang="en-US" altLang="ko-KR" dirty="0">
                <a:hlinkClick r:id="rId2"/>
              </a:rPr>
              <a:t>http://</a:t>
            </a:r>
            <a:r>
              <a:rPr kumimoji="1" lang="en-US" altLang="ko-KR" dirty="0" err="1">
                <a:hlinkClick r:id="rId2"/>
              </a:rPr>
              <a:t>gg.gg</a:t>
            </a:r>
            <a:r>
              <a:rPr kumimoji="1" lang="en-US" altLang="ko-KR" dirty="0">
                <a:hlinkClick r:id="rId2"/>
              </a:rPr>
              <a:t>/i6ku6</a:t>
            </a:r>
            <a:endParaRPr kumimoji="1" lang="en-US" altLang="ko-KR" dirty="0"/>
          </a:p>
          <a:p>
            <a:pPr marL="0" indent="0" algn="ctr">
              <a:buFontTx/>
              <a:buNone/>
              <a:defRPr/>
            </a:pPr>
            <a:endParaRPr kumimoji="1" lang="en-US" altLang="x-none" dirty="0"/>
          </a:p>
          <a:p>
            <a:pPr marL="0" indent="0" algn="ctr">
              <a:buFontTx/>
              <a:buNone/>
              <a:defRPr/>
            </a:pPr>
            <a:endParaRPr kumimoji="1" lang="x-none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47568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086CB45-1194-104F-A0DC-66D70DA07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AA0E9BA1-2069-E24C-8924-D53659D0E5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19" y="274638"/>
            <a:ext cx="8229600" cy="6055577"/>
          </a:xfrm>
        </p:spPr>
      </p:pic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8B76272F-5A77-9346-B70A-6A9BD0F50059}"/>
              </a:ext>
            </a:extLst>
          </p:cNvPr>
          <p:cNvSpPr txBox="1"/>
          <p:nvPr/>
        </p:nvSpPr>
        <p:spPr>
          <a:xfrm>
            <a:off x="17015" y="633021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D22A086-AF53-2548-8BB1-1EE4552EB87C}"/>
              </a:ext>
            </a:extLst>
          </p:cNvPr>
          <p:cNvSpPr txBox="1"/>
          <p:nvPr/>
        </p:nvSpPr>
        <p:spPr>
          <a:xfrm>
            <a:off x="3691930" y="2835136"/>
            <a:ext cx="1656184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사랑스럽다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C6A64DA-1B97-8342-B6D3-9CFA0D64C075}"/>
              </a:ext>
            </a:extLst>
          </p:cNvPr>
          <p:cNvSpPr txBox="1"/>
          <p:nvPr/>
        </p:nvSpPr>
        <p:spPr>
          <a:xfrm>
            <a:off x="4762624" y="3967509"/>
            <a:ext cx="2016224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걱정스럽다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0DB8243-47E0-8A42-AC07-1C8730C43147}"/>
              </a:ext>
            </a:extLst>
          </p:cNvPr>
          <p:cNvSpPr txBox="1"/>
          <p:nvPr/>
        </p:nvSpPr>
        <p:spPr>
          <a:xfrm>
            <a:off x="4376006" y="5076676"/>
            <a:ext cx="1944216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자랑스럽다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67546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A71A72C2-F8C1-B04D-9E34-75631F170888}"/>
              </a:ext>
            </a:extLst>
          </p:cNvPr>
          <p:cNvSpPr/>
          <p:nvPr/>
        </p:nvSpPr>
        <p:spPr>
          <a:xfrm>
            <a:off x="133534" y="1484784"/>
            <a:ext cx="9010466" cy="4770537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ko-KR" altLang="en-US" sz="2400" b="0" i="0" dirty="0">
                <a:solidFill>
                  <a:srgbClr val="666666"/>
                </a:solidFill>
                <a:effectLst/>
                <a:latin typeface="Roboto Slab"/>
              </a:rPr>
              <a:t>예</a:t>
            </a:r>
            <a:r>
              <a:rPr lang="en-US" altLang="ko-KR" sz="2400" b="0" i="0" dirty="0">
                <a:solidFill>
                  <a:srgbClr val="666666"/>
                </a:solidFill>
                <a:effectLst/>
                <a:latin typeface="Roboto Slab"/>
              </a:rPr>
              <a:t>:</a:t>
            </a:r>
          </a:p>
          <a:p>
            <a:pPr marL="342900" indent="-342900">
              <a:buAutoNum type="arabicPeriod"/>
            </a:pP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아이들하고</a:t>
            </a:r>
            <a:r>
              <a:rPr lang="ko-KR" altLang="en-US" sz="2000" b="1" i="0" dirty="0">
                <a:solidFill>
                  <a:srgbClr val="99CC00"/>
                </a:solidFill>
                <a:effectLst/>
                <a:latin typeface="inherit"/>
              </a:rPr>
              <a:t> 노는 것이</a:t>
            </a:r>
            <a:r>
              <a:rPr lang="ko-KR" altLang="en-US" sz="2000" b="0" i="0" dirty="0">
                <a:solidFill>
                  <a:srgbClr val="99CC00"/>
                </a:solidFill>
                <a:effectLst/>
                <a:latin typeface="inherit"/>
              </a:rPr>
              <a:t> 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재미있어요</a:t>
            </a:r>
            <a:r>
              <a:rPr lang="en-US" altLang="ko-KR" sz="2000" b="0" i="0" dirty="0">
                <a:solidFill>
                  <a:srgbClr val="666666"/>
                </a:solidFill>
                <a:effectLst/>
                <a:latin typeface="Roboto Slab"/>
              </a:rPr>
              <a:t>.  </a:t>
            </a:r>
          </a:p>
          <a:p>
            <a:r>
              <a:rPr lang="ko-KR" altLang="en-US" sz="2000" dirty="0">
                <a:solidFill>
                  <a:srgbClr val="666666"/>
                </a:solidFill>
                <a:latin typeface="Roboto Slab"/>
              </a:rPr>
              <a:t>    </a:t>
            </a:r>
            <a:r>
              <a:rPr lang="en-US" sz="2000" b="0" i="0" dirty="0">
                <a:solidFill>
                  <a:srgbClr val="666666"/>
                </a:solidFill>
                <a:effectLst/>
                <a:latin typeface="Roboto Slab"/>
              </a:rPr>
              <a:t>It is fun to play with kids. (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놀다 </a:t>
            </a:r>
            <a:r>
              <a:rPr lang="en-US" altLang="ko-KR" sz="2000" b="0" i="0" dirty="0">
                <a:solidFill>
                  <a:srgbClr val="666666"/>
                </a:solidFill>
                <a:effectLst/>
                <a:latin typeface="Roboto Slab"/>
              </a:rPr>
              <a:t>+ 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는 것 </a:t>
            </a:r>
            <a:r>
              <a:rPr lang="en-US" altLang="ko-KR" sz="2000" b="0" i="0" dirty="0">
                <a:solidFill>
                  <a:srgbClr val="666666"/>
                </a:solidFill>
                <a:effectLst/>
                <a:latin typeface="Roboto Slab"/>
              </a:rPr>
              <a:t>: </a:t>
            </a:r>
            <a:r>
              <a:rPr lang="ko-KR" altLang="en-US" sz="2000" b="0" i="0" dirty="0" err="1">
                <a:solidFill>
                  <a:srgbClr val="666666"/>
                </a:solidFill>
                <a:effectLst/>
                <a:latin typeface="Roboto Slab"/>
              </a:rPr>
              <a:t>ㄹ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 </a:t>
            </a:r>
            <a:r>
              <a:rPr lang="en-US" sz="2000" b="0" i="0" dirty="0">
                <a:solidFill>
                  <a:srgbClr val="666666"/>
                </a:solidFill>
                <a:effectLst/>
                <a:latin typeface="Roboto Slab"/>
              </a:rPr>
              <a:t>drop)</a:t>
            </a:r>
          </a:p>
          <a:p>
            <a:r>
              <a:rPr lang="en-US" sz="2000" b="0" i="0" dirty="0">
                <a:solidFill>
                  <a:srgbClr val="666666"/>
                </a:solidFill>
                <a:effectLst/>
                <a:latin typeface="Roboto Slab"/>
              </a:rPr>
              <a:t/>
            </a:r>
            <a:br>
              <a:rPr lang="en-US" sz="2000" b="0" i="0" dirty="0">
                <a:solidFill>
                  <a:srgbClr val="666666"/>
                </a:solidFill>
                <a:effectLst/>
                <a:latin typeface="Roboto Slab"/>
              </a:rPr>
            </a:br>
            <a:r>
              <a:rPr lang="en-US" altLang="ko-KR" sz="2000" b="0" i="0" dirty="0">
                <a:solidFill>
                  <a:srgbClr val="666666"/>
                </a:solidFill>
                <a:effectLst/>
                <a:latin typeface="Roboto Slab"/>
              </a:rPr>
              <a:t>2.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 음식을</a:t>
            </a:r>
            <a:r>
              <a:rPr lang="ko-KR" altLang="en-US" sz="2000" b="1" i="0" dirty="0">
                <a:solidFill>
                  <a:srgbClr val="FF6600"/>
                </a:solidFill>
                <a:effectLst/>
                <a:latin typeface="inherit"/>
              </a:rPr>
              <a:t> 만드는 것이</a:t>
            </a:r>
            <a:r>
              <a:rPr lang="ko-KR" altLang="en-US" sz="2000" b="0" i="0" dirty="0">
                <a:solidFill>
                  <a:srgbClr val="FF6600"/>
                </a:solidFill>
                <a:effectLst/>
                <a:latin typeface="inherit"/>
              </a:rPr>
              <a:t> 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재미없어요</a:t>
            </a:r>
            <a:r>
              <a:rPr lang="en-US" altLang="ko-KR" sz="2000" b="0" i="0" dirty="0">
                <a:solidFill>
                  <a:srgbClr val="666666"/>
                </a:solidFill>
                <a:effectLst/>
                <a:latin typeface="Roboto Slab"/>
              </a:rPr>
              <a:t>. </a:t>
            </a:r>
          </a:p>
          <a:p>
            <a:r>
              <a:rPr lang="ko-KR" altLang="en-US" sz="2000" dirty="0">
                <a:solidFill>
                  <a:srgbClr val="666666"/>
                </a:solidFill>
                <a:latin typeface="Roboto Slab"/>
              </a:rPr>
              <a:t>    </a:t>
            </a:r>
            <a:r>
              <a:rPr lang="en-US" sz="2000" b="0" i="0" dirty="0">
                <a:solidFill>
                  <a:srgbClr val="666666"/>
                </a:solidFill>
                <a:effectLst/>
                <a:latin typeface="Roboto Slab"/>
              </a:rPr>
              <a:t>It is not fun to make food. (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만들다 </a:t>
            </a:r>
            <a:r>
              <a:rPr lang="en-US" altLang="ko-KR" sz="2000" b="0" i="0" dirty="0">
                <a:solidFill>
                  <a:srgbClr val="666666"/>
                </a:solidFill>
                <a:effectLst/>
                <a:latin typeface="Roboto Slab"/>
              </a:rPr>
              <a:t>+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는 것 </a:t>
            </a:r>
            <a:r>
              <a:rPr lang="en-US" altLang="ko-KR" sz="2000" b="0" i="0" dirty="0">
                <a:solidFill>
                  <a:srgbClr val="666666"/>
                </a:solidFill>
                <a:effectLst/>
                <a:latin typeface="Roboto Slab"/>
              </a:rPr>
              <a:t>: </a:t>
            </a:r>
            <a:r>
              <a:rPr lang="ko-KR" altLang="en-US" sz="2000" b="0" i="0" dirty="0" err="1">
                <a:solidFill>
                  <a:srgbClr val="666666"/>
                </a:solidFill>
                <a:effectLst/>
                <a:latin typeface="Roboto Slab"/>
              </a:rPr>
              <a:t>ㄹ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 </a:t>
            </a:r>
            <a:r>
              <a:rPr lang="en-US" sz="2000" b="0" i="0" dirty="0">
                <a:solidFill>
                  <a:srgbClr val="666666"/>
                </a:solidFill>
                <a:effectLst/>
                <a:latin typeface="Roboto Slab"/>
              </a:rPr>
              <a:t>drop)</a:t>
            </a:r>
          </a:p>
          <a:p>
            <a:r>
              <a:rPr lang="en-US" sz="2000" b="0" i="0" dirty="0">
                <a:solidFill>
                  <a:srgbClr val="666666"/>
                </a:solidFill>
                <a:effectLst/>
                <a:latin typeface="Roboto Slab"/>
              </a:rPr>
              <a:t/>
            </a:r>
            <a:br>
              <a:rPr lang="en-US" sz="2000" b="0" i="0" dirty="0">
                <a:solidFill>
                  <a:srgbClr val="666666"/>
                </a:solidFill>
                <a:effectLst/>
                <a:latin typeface="Roboto Slab"/>
              </a:rPr>
            </a:br>
            <a:r>
              <a:rPr lang="en-US" altLang="ko-KR" sz="2000" b="0" i="0" dirty="0">
                <a:solidFill>
                  <a:srgbClr val="666666"/>
                </a:solidFill>
                <a:effectLst/>
                <a:latin typeface="Roboto Slab"/>
              </a:rPr>
              <a:t>3.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 약을</a:t>
            </a:r>
            <a:r>
              <a:rPr lang="ko-KR" altLang="en-US" sz="2000" b="1" i="0" dirty="0">
                <a:solidFill>
                  <a:srgbClr val="FF9900"/>
                </a:solidFill>
                <a:effectLst/>
                <a:latin typeface="inherit"/>
              </a:rPr>
              <a:t> 먹는 것이</a:t>
            </a:r>
            <a:r>
              <a:rPr lang="ko-KR" altLang="en-US" sz="2000" b="0" i="0" dirty="0">
                <a:solidFill>
                  <a:srgbClr val="FF9900"/>
                </a:solidFill>
                <a:effectLst/>
                <a:latin typeface="inherit"/>
              </a:rPr>
              <a:t> 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싫어요</a:t>
            </a:r>
            <a:r>
              <a:rPr lang="en-US" altLang="ko-KR" sz="2000" b="0" i="0" dirty="0">
                <a:solidFill>
                  <a:srgbClr val="666666"/>
                </a:solidFill>
                <a:effectLst/>
                <a:latin typeface="Roboto Slab"/>
              </a:rPr>
              <a:t>. </a:t>
            </a:r>
          </a:p>
          <a:p>
            <a:r>
              <a:rPr lang="ko-KR" altLang="en-US" sz="2000" dirty="0">
                <a:solidFill>
                  <a:srgbClr val="666666"/>
                </a:solidFill>
                <a:latin typeface="Roboto Slab"/>
              </a:rPr>
              <a:t>    </a:t>
            </a:r>
            <a:r>
              <a:rPr lang="en-US" sz="2000" b="0" i="0" dirty="0">
                <a:solidFill>
                  <a:srgbClr val="666666"/>
                </a:solidFill>
                <a:effectLst/>
                <a:latin typeface="Roboto Slab"/>
              </a:rPr>
              <a:t>I don’t like taking the medicine.</a:t>
            </a:r>
          </a:p>
          <a:p>
            <a:endParaRPr lang="en-US" altLang="ko-KR" sz="2000" dirty="0">
              <a:solidFill>
                <a:srgbClr val="666666"/>
              </a:solidFill>
              <a:latin typeface="Roboto Slab"/>
            </a:endParaRPr>
          </a:p>
          <a:p>
            <a:r>
              <a:rPr lang="en-US" altLang="ko-KR" sz="2000" b="0" i="0" dirty="0">
                <a:solidFill>
                  <a:srgbClr val="666666"/>
                </a:solidFill>
                <a:effectLst/>
                <a:latin typeface="Roboto Slab"/>
              </a:rPr>
              <a:t>4.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 기타</a:t>
            </a:r>
            <a:r>
              <a:rPr lang="ko-KR" altLang="en-US" sz="2000" b="0" i="0" dirty="0">
                <a:solidFill>
                  <a:srgbClr val="339966"/>
                </a:solidFill>
                <a:effectLst/>
                <a:latin typeface="inherit"/>
              </a:rPr>
              <a:t> </a:t>
            </a:r>
            <a:r>
              <a:rPr lang="ko-KR" altLang="en-US" sz="2000" b="1" i="0" dirty="0">
                <a:solidFill>
                  <a:srgbClr val="339966"/>
                </a:solidFill>
                <a:effectLst/>
                <a:latin typeface="inherit"/>
              </a:rPr>
              <a:t>치는 것을</a:t>
            </a:r>
            <a:r>
              <a:rPr lang="en-US" altLang="ko-KR" sz="2000" b="0" i="0" dirty="0">
                <a:solidFill>
                  <a:srgbClr val="666666"/>
                </a:solidFill>
                <a:effectLst/>
                <a:latin typeface="Roboto Slab"/>
              </a:rPr>
              <a:t>(=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걸</a:t>
            </a:r>
            <a:r>
              <a:rPr lang="en-US" altLang="ko-KR" sz="2000" b="0" i="0" dirty="0">
                <a:solidFill>
                  <a:srgbClr val="666666"/>
                </a:solidFill>
                <a:effectLst/>
                <a:latin typeface="Roboto Slab"/>
              </a:rPr>
              <a:t>=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거</a:t>
            </a:r>
            <a:r>
              <a:rPr lang="en-US" altLang="ko-KR" sz="2000" b="0" i="0" dirty="0">
                <a:solidFill>
                  <a:srgbClr val="666666"/>
                </a:solidFill>
                <a:effectLst/>
                <a:latin typeface="Roboto Slab"/>
              </a:rPr>
              <a:t>) 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좋아해요</a:t>
            </a:r>
            <a:r>
              <a:rPr lang="en-US" altLang="ko-KR" sz="2000" b="0" i="0" dirty="0">
                <a:solidFill>
                  <a:srgbClr val="666666"/>
                </a:solidFill>
                <a:effectLst/>
                <a:latin typeface="Roboto Slab"/>
              </a:rPr>
              <a:t>. </a:t>
            </a:r>
          </a:p>
          <a:p>
            <a:r>
              <a:rPr lang="ko-KR" altLang="en-US" sz="2000" dirty="0">
                <a:solidFill>
                  <a:srgbClr val="666666"/>
                </a:solidFill>
                <a:latin typeface="Roboto Slab"/>
              </a:rPr>
              <a:t>    </a:t>
            </a:r>
            <a:r>
              <a:rPr lang="en-US" sz="2000" b="0" i="0" dirty="0">
                <a:solidFill>
                  <a:srgbClr val="666666"/>
                </a:solidFill>
                <a:effectLst/>
                <a:latin typeface="Roboto Slab"/>
              </a:rPr>
              <a:t>I like playing guitar.</a:t>
            </a:r>
            <a:br>
              <a:rPr lang="en-US" sz="2000" b="0" i="0" dirty="0">
                <a:solidFill>
                  <a:srgbClr val="666666"/>
                </a:solidFill>
                <a:effectLst/>
                <a:latin typeface="Roboto Slab"/>
              </a:rPr>
            </a:br>
            <a:endParaRPr lang="en-US" sz="2000" b="0" i="0" dirty="0">
              <a:solidFill>
                <a:srgbClr val="666666"/>
              </a:solidFill>
              <a:effectLst/>
              <a:latin typeface="Roboto Slab"/>
            </a:endParaRPr>
          </a:p>
          <a:p>
            <a:r>
              <a:rPr lang="en-US" altLang="ko-KR" sz="2000" dirty="0">
                <a:solidFill>
                  <a:srgbClr val="666666"/>
                </a:solidFill>
                <a:latin typeface="Roboto Slab"/>
              </a:rPr>
              <a:t>5.</a:t>
            </a:r>
            <a:r>
              <a:rPr lang="ko-KR" altLang="en-US" sz="2000" dirty="0">
                <a:solidFill>
                  <a:srgbClr val="666666"/>
                </a:solidFill>
                <a:latin typeface="Roboto Slab"/>
              </a:rPr>
              <a:t> 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공원에 </a:t>
            </a:r>
            <a:r>
              <a:rPr lang="ko-KR" altLang="en-US" sz="2000" b="1" i="0" dirty="0">
                <a:solidFill>
                  <a:srgbClr val="008080"/>
                </a:solidFill>
                <a:effectLst/>
                <a:latin typeface="inherit"/>
              </a:rPr>
              <a:t>가는 것을</a:t>
            </a:r>
            <a:r>
              <a:rPr lang="ko-KR" altLang="en-US" sz="2000" b="0" i="0" dirty="0">
                <a:solidFill>
                  <a:srgbClr val="008080"/>
                </a:solidFill>
                <a:effectLst/>
                <a:latin typeface="inherit"/>
              </a:rPr>
              <a:t> </a:t>
            </a:r>
            <a:r>
              <a:rPr lang="ko-KR" altLang="en-US" sz="2000" b="0" i="0" dirty="0">
                <a:solidFill>
                  <a:srgbClr val="666666"/>
                </a:solidFill>
                <a:effectLst/>
                <a:latin typeface="Roboto Slab"/>
              </a:rPr>
              <a:t>안 좋아해요</a:t>
            </a:r>
            <a:r>
              <a:rPr lang="en-US" altLang="ko-KR" sz="2000" b="0" i="0" dirty="0">
                <a:solidFill>
                  <a:srgbClr val="666666"/>
                </a:solidFill>
                <a:effectLst/>
                <a:latin typeface="Roboto Slab"/>
              </a:rPr>
              <a:t>. </a:t>
            </a:r>
          </a:p>
          <a:p>
            <a:r>
              <a:rPr lang="ko-KR" altLang="en-US" sz="2000" dirty="0">
                <a:solidFill>
                  <a:srgbClr val="666666"/>
                </a:solidFill>
                <a:latin typeface="Roboto Slab"/>
              </a:rPr>
              <a:t>    </a:t>
            </a:r>
            <a:r>
              <a:rPr lang="en-US" sz="2000" b="0" i="0" dirty="0">
                <a:solidFill>
                  <a:srgbClr val="666666"/>
                </a:solidFill>
                <a:effectLst/>
                <a:latin typeface="Roboto Slab"/>
              </a:rPr>
              <a:t>I do not like going to the park.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30F3D74-DA39-1F42-BA40-30A06716D19D}"/>
              </a:ext>
            </a:extLst>
          </p:cNvPr>
          <p:cNvSpPr txBox="1"/>
          <p:nvPr/>
        </p:nvSpPr>
        <p:spPr>
          <a:xfrm>
            <a:off x="133534" y="0"/>
            <a:ext cx="9010466" cy="1384995"/>
          </a:xfrm>
          <a:prstGeom prst="rect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2800" b="0" i="0" dirty="0">
                <a:solidFill>
                  <a:srgbClr val="666666"/>
                </a:solidFill>
                <a:effectLst/>
                <a:latin typeface="Roboto Slab"/>
              </a:rPr>
              <a:t>   </a:t>
            </a:r>
            <a:r>
              <a:rPr lang="en-US" altLang="ko-KR" sz="2800" b="0" i="0" dirty="0">
                <a:solidFill>
                  <a:srgbClr val="666666"/>
                </a:solidFill>
                <a:effectLst/>
                <a:latin typeface="Roboto Slab"/>
              </a:rPr>
              <a:t>-</a:t>
            </a:r>
            <a:r>
              <a:rPr lang="ko-KR" altLang="en-US" sz="2800" b="0" i="0" dirty="0">
                <a:solidFill>
                  <a:srgbClr val="666666"/>
                </a:solidFill>
                <a:effectLst/>
                <a:latin typeface="Roboto Slab"/>
              </a:rPr>
              <a:t>는 것 </a:t>
            </a:r>
            <a:r>
              <a:rPr lang="en-US" sz="2800" b="0" i="0" dirty="0">
                <a:solidFill>
                  <a:srgbClr val="666666"/>
                </a:solidFill>
                <a:effectLst/>
                <a:latin typeface="Roboto Slab"/>
              </a:rPr>
              <a:t>is attached to a verb to change </a:t>
            </a:r>
          </a:p>
          <a:p>
            <a:r>
              <a:rPr lang="ko-KR" altLang="en-US" sz="2800" b="0" i="0" dirty="0">
                <a:solidFill>
                  <a:srgbClr val="666666"/>
                </a:solidFill>
                <a:effectLst/>
                <a:latin typeface="Roboto Slab"/>
              </a:rPr>
              <a:t>    </a:t>
            </a:r>
            <a:r>
              <a:rPr lang="en-US" sz="2800" b="0" i="0" dirty="0">
                <a:solidFill>
                  <a:srgbClr val="666666"/>
                </a:solidFill>
                <a:effectLst/>
                <a:latin typeface="Roboto Slab"/>
              </a:rPr>
              <a:t>a verb into a noun clause like ‘-</a:t>
            </a:r>
            <a:r>
              <a:rPr lang="en-US" sz="2800" b="0" i="0" dirty="0" err="1">
                <a:solidFill>
                  <a:srgbClr val="666666"/>
                </a:solidFill>
                <a:effectLst/>
                <a:latin typeface="Roboto Slab"/>
              </a:rPr>
              <a:t>ing</a:t>
            </a:r>
            <a:r>
              <a:rPr lang="en-US" sz="2800" b="0" i="0" dirty="0">
                <a:solidFill>
                  <a:srgbClr val="666666"/>
                </a:solidFill>
                <a:effectLst/>
                <a:latin typeface="Roboto Slab"/>
              </a:rPr>
              <a:t>’ or ‘to -‘.</a:t>
            </a:r>
          </a:p>
          <a:p>
            <a:r>
              <a:rPr lang="en-US" altLang="ko-KR" sz="2800" dirty="0">
                <a:solidFill>
                  <a:srgbClr val="666666"/>
                </a:solidFill>
                <a:latin typeface="Roboto Slab"/>
              </a:rPr>
              <a:t>(</a:t>
            </a:r>
            <a:r>
              <a:rPr lang="ko-KR" altLang="en-US" sz="2800" dirty="0">
                <a:solidFill>
                  <a:srgbClr val="666666"/>
                </a:solidFill>
                <a:latin typeface="Roboto Slab"/>
              </a:rPr>
              <a:t>동사에 붙어</a:t>
            </a:r>
            <a:r>
              <a:rPr lang="en-US" altLang="ko-KR" sz="2800" dirty="0">
                <a:solidFill>
                  <a:srgbClr val="666666"/>
                </a:solidFill>
                <a:latin typeface="Roboto Slab"/>
              </a:rPr>
              <a:t>)</a:t>
            </a:r>
            <a:r>
              <a:rPr lang="ko-KR" altLang="en-US" sz="2800" dirty="0">
                <a:solidFill>
                  <a:srgbClr val="666666"/>
                </a:solidFill>
                <a:latin typeface="Roboto Slab"/>
              </a:rPr>
              <a:t> 명사처럼 쓰여 주어나 목적어 역할</a:t>
            </a:r>
            <a:endParaRPr lang="en-US" altLang="ko-KR" sz="2800" dirty="0">
              <a:solidFill>
                <a:srgbClr val="666666"/>
              </a:solidFill>
              <a:latin typeface="Roboto Slab"/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8BAE2284-EB52-634F-A9E5-47E1D12FE77D}"/>
              </a:ext>
            </a:extLst>
          </p:cNvPr>
          <p:cNvSpPr txBox="1"/>
          <p:nvPr/>
        </p:nvSpPr>
        <p:spPr>
          <a:xfrm>
            <a:off x="17015" y="633021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6015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96F9925-9D48-2948-92D4-E4E87B78B33A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V </a:t>
            </a:r>
            <a:r>
              <a:rPr lang="en-US" altLang="ko-KR" dirty="0" smtClean="0"/>
              <a:t>-(</a:t>
            </a:r>
            <a:r>
              <a:rPr lang="ko-KR" altLang="en-US" dirty="0"/>
              <a:t>으</a:t>
            </a:r>
            <a:r>
              <a:rPr lang="en-US" altLang="ko-KR" dirty="0"/>
              <a:t>)</a:t>
            </a:r>
            <a:r>
              <a:rPr lang="ko-KR" altLang="en-US" dirty="0" err="1">
                <a:solidFill>
                  <a:srgbClr val="C00000"/>
                </a:solidFill>
              </a:rPr>
              <a:t>ㄴ지</a:t>
            </a:r>
            <a:r>
              <a:rPr lang="en-US" altLang="ko-KR" dirty="0">
                <a:solidFill>
                  <a:srgbClr val="C00000"/>
                </a:solidFill>
              </a:rPr>
              <a:t>/</a:t>
            </a:r>
            <a:r>
              <a:rPr lang="ko-KR" altLang="en-US" dirty="0" err="1">
                <a:solidFill>
                  <a:srgbClr val="C00000"/>
                </a:solidFill>
              </a:rPr>
              <a:t>는지</a:t>
            </a:r>
            <a:r>
              <a:rPr lang="ko-KR" altLang="en-US" dirty="0">
                <a:solidFill>
                  <a:srgbClr val="C00000"/>
                </a:solidFill>
              </a:rPr>
              <a:t> </a:t>
            </a:r>
            <a:r>
              <a:rPr lang="ko-KR" altLang="en-US" dirty="0"/>
              <a:t>알다 </a:t>
            </a:r>
            <a:r>
              <a:rPr lang="en-US" altLang="ko-KR" dirty="0"/>
              <a:t>(</a:t>
            </a:r>
            <a:r>
              <a:rPr lang="ko-KR" altLang="en-US" dirty="0"/>
              <a:t>모르다</a:t>
            </a:r>
            <a:r>
              <a:rPr lang="en-US" altLang="ko-KR" dirty="0"/>
              <a:t>)</a:t>
            </a:r>
            <a:r>
              <a:rPr lang="ko-KR" altLang="en-US" dirty="0"/>
              <a:t/>
            </a:r>
            <a:br>
              <a:rPr lang="ko-KR" alt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41ACDEA-DCBA-B346-A379-88CCE2E99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371144" cy="1303638"/>
          </a:xfrm>
          <a:solidFill>
            <a:schemeClr val="accent1"/>
          </a:solidFill>
        </p:spPr>
        <p:txBody>
          <a:bodyPr/>
          <a:lstStyle/>
          <a:p>
            <a:pPr marL="0" indent="0" fontAlgn="ctr">
              <a:buNone/>
            </a:pPr>
            <a:r>
              <a:rPr lang="ko-KR" altLang="en-US" sz="2400" dirty="0"/>
              <a:t>   </a:t>
            </a:r>
            <a:r>
              <a:rPr lang="en-US" sz="2400" dirty="0"/>
              <a:t>To guess or be uncertain about</a:t>
            </a:r>
            <a:r>
              <a:rPr lang="ko-KR" altLang="en-US" sz="2400" dirty="0"/>
              <a:t> </a:t>
            </a:r>
            <a:r>
              <a:rPr lang="en-US" sz="2400" dirty="0"/>
              <a:t>something.</a:t>
            </a:r>
          </a:p>
          <a:p>
            <a:pPr marL="0" indent="0" fontAlgn="ctr">
              <a:buNone/>
            </a:pPr>
            <a:r>
              <a:rPr lang="ko-KR" altLang="en-US" sz="2400" dirty="0"/>
              <a:t>    </a:t>
            </a:r>
            <a:r>
              <a:rPr lang="en-US" sz="2400" dirty="0"/>
              <a:t>Similar to 'if' or 'whether’.</a:t>
            </a:r>
          </a:p>
          <a:p>
            <a:pPr marL="0" indent="0" fontAlgn="ctr">
              <a:buNone/>
            </a:pPr>
            <a:r>
              <a:rPr lang="ko-KR" altLang="en-US" sz="2400" dirty="0"/>
              <a:t>   방법이나 이유 등 정보에 대해 알거나 모르고 있음</a:t>
            </a:r>
            <a:endParaRPr lang="en-US" sz="2400" dirty="0"/>
          </a:p>
          <a:p>
            <a:pPr marL="0" indent="0" fontAlgn="ctr">
              <a:buNone/>
            </a:pPr>
            <a:endParaRPr lang="en-US" altLang="ko-KR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AB0FE79-C889-2E46-BF28-2DEDE960AA74}"/>
              </a:ext>
            </a:extLst>
          </p:cNvPr>
          <p:cNvSpPr txBox="1"/>
          <p:nvPr/>
        </p:nvSpPr>
        <p:spPr>
          <a:xfrm>
            <a:off x="457200" y="3086402"/>
            <a:ext cx="8376286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/>
              <a:t>can </a:t>
            </a:r>
            <a:r>
              <a:rPr lang="en-US" sz="2400" dirty="0"/>
              <a:t>also be used with </a:t>
            </a:r>
            <a:r>
              <a:rPr lang="en-US" sz="2400" dirty="0" smtClean="0"/>
              <a:t>‘-(</a:t>
            </a:r>
            <a:r>
              <a:rPr lang="ko-KR" altLang="en-US" sz="2400" dirty="0" smtClean="0"/>
              <a:t>으</a:t>
            </a:r>
            <a:r>
              <a:rPr lang="en-US" altLang="ko-KR" sz="2400" dirty="0" smtClean="0"/>
              <a:t>)</a:t>
            </a:r>
            <a:r>
              <a:rPr lang="ko-KR" altLang="en-US" sz="2400" dirty="0" smtClean="0"/>
              <a:t>ㄴ지</a:t>
            </a:r>
            <a:r>
              <a:rPr lang="en-US" altLang="ko-KR" sz="2400" dirty="0"/>
              <a:t>/</a:t>
            </a:r>
            <a:r>
              <a:rPr lang="ko-KR" altLang="en-US" sz="2400" dirty="0" err="1"/>
              <a:t>는지</a:t>
            </a:r>
            <a:r>
              <a:rPr lang="ko-KR" altLang="en-US" sz="2400" dirty="0"/>
              <a:t> 알겠어요</a:t>
            </a:r>
            <a:r>
              <a:rPr lang="en-US" altLang="ko-KR" sz="2400" dirty="0"/>
              <a:t>/</a:t>
            </a:r>
            <a:r>
              <a:rPr lang="ko-KR" altLang="en-US" sz="2400" dirty="0"/>
              <a:t> 모르겠어요</a:t>
            </a:r>
            <a:endParaRPr lang="en-US" altLang="ko-KR" sz="24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ED91DE6-B616-0443-97F8-701824D15AD5}"/>
              </a:ext>
            </a:extLst>
          </p:cNvPr>
          <p:cNvSpPr txBox="1"/>
          <p:nvPr/>
        </p:nvSpPr>
        <p:spPr>
          <a:xfrm>
            <a:off x="398206" y="3789040"/>
            <a:ext cx="8494274" cy="224676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indent="0" fontAlgn="ctr">
              <a:buNone/>
            </a:pPr>
            <a:r>
              <a:rPr lang="ko-KR" altLang="en-US" sz="2800" dirty="0"/>
              <a:t>예</a:t>
            </a:r>
            <a:r>
              <a:rPr lang="en-US" altLang="ko-KR" sz="2800" dirty="0"/>
              <a:t>:</a:t>
            </a:r>
            <a:r>
              <a:rPr lang="ko-KR" altLang="en-US" sz="2800" dirty="0"/>
              <a:t> </a:t>
            </a:r>
            <a:endParaRPr lang="en-US" altLang="ko-KR" sz="2800" dirty="0"/>
          </a:p>
          <a:p>
            <a:pPr marL="0" indent="0" fontAlgn="ctr">
              <a:buNone/>
            </a:pPr>
            <a:r>
              <a:rPr lang="ko-KR" altLang="en-US" sz="2800" dirty="0"/>
              <a:t>아이들 간식으로 무엇이 </a:t>
            </a:r>
            <a:r>
              <a:rPr lang="ko-KR" altLang="en-US" sz="28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좋</a:t>
            </a:r>
            <a:r>
              <a:rPr lang="ko-KR" altLang="en-US" sz="2800" b="1" u="sng" dirty="0">
                <a:solidFill>
                  <a:srgbClr val="0070C0"/>
                </a:solidFill>
              </a:rPr>
              <a:t>은지 모르겠어요</a:t>
            </a:r>
            <a:r>
              <a:rPr lang="en-US" altLang="ko-KR" sz="2800" b="1" u="sng" dirty="0">
                <a:solidFill>
                  <a:srgbClr val="0070C0"/>
                </a:solidFill>
              </a:rPr>
              <a:t>.</a:t>
            </a:r>
            <a:r>
              <a:rPr lang="ko-KR" altLang="en-US" sz="2800" b="1" u="sng" dirty="0">
                <a:solidFill>
                  <a:srgbClr val="0070C0"/>
                </a:solidFill>
              </a:rPr>
              <a:t> </a:t>
            </a:r>
            <a:endParaRPr lang="en-US" altLang="ko-KR" sz="2800" b="1" u="sng" dirty="0">
              <a:solidFill>
                <a:srgbClr val="0070C0"/>
              </a:solidFill>
            </a:endParaRPr>
          </a:p>
          <a:p>
            <a:pPr marL="0" indent="0" fontAlgn="ctr">
              <a:buNone/>
            </a:pPr>
            <a:r>
              <a:rPr lang="en-US" altLang="ko-KR" sz="2800" dirty="0"/>
              <a:t>(</a:t>
            </a:r>
            <a:r>
              <a:rPr lang="en-US" sz="2800" dirty="0"/>
              <a:t>I don't know what snacks children like.</a:t>
            </a:r>
            <a:r>
              <a:rPr lang="en-US" altLang="ko-KR" sz="2800" dirty="0"/>
              <a:t>)</a:t>
            </a:r>
            <a:endParaRPr lang="en-US" sz="2800" dirty="0"/>
          </a:p>
          <a:p>
            <a:pPr marL="0" indent="0">
              <a:buNone/>
            </a:pPr>
            <a:r>
              <a:rPr lang="ko-KR" altLang="en-US" sz="2800" dirty="0"/>
              <a:t>우체국에 어떻게 </a:t>
            </a:r>
            <a:r>
              <a:rPr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가</a:t>
            </a:r>
            <a:r>
              <a:rPr lang="ko-KR" altLang="en-US" sz="2800" b="1" u="sng" dirty="0">
                <a:solidFill>
                  <a:srgbClr val="0070C0"/>
                </a:solidFill>
              </a:rPr>
              <a:t>는지 아세요</a:t>
            </a:r>
            <a:r>
              <a:rPr lang="en-US" altLang="ko-KR" sz="2800" b="1" u="sng" dirty="0">
                <a:solidFill>
                  <a:srgbClr val="0070C0"/>
                </a:solidFill>
              </a:rPr>
              <a:t>?</a:t>
            </a:r>
            <a:br>
              <a:rPr lang="en-US" altLang="ko-KR" sz="2800" b="1" u="sng" dirty="0">
                <a:solidFill>
                  <a:srgbClr val="0070C0"/>
                </a:solidFill>
              </a:rPr>
            </a:br>
            <a:r>
              <a:rPr lang="en-US" altLang="ko-KR" sz="2800" dirty="0"/>
              <a:t>(</a:t>
            </a:r>
            <a:r>
              <a:rPr lang="en-US" sz="2800" dirty="0"/>
              <a:t>Do you know how to go to the post office?</a:t>
            </a:r>
            <a:r>
              <a:rPr lang="en-US" altLang="ko-KR" sz="2800" dirty="0"/>
              <a:t>)</a:t>
            </a:r>
            <a:endParaRPr lang="en-US" sz="28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D92E7C07-70BA-7D48-9D86-7C7C1221DC51}"/>
              </a:ext>
            </a:extLst>
          </p:cNvPr>
          <p:cNvSpPr txBox="1"/>
          <p:nvPr/>
        </p:nvSpPr>
        <p:spPr>
          <a:xfrm>
            <a:off x="11556" y="633021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015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5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9703</TotalTime>
  <Words>1418</Words>
  <Application>Microsoft Office PowerPoint</Application>
  <PresentationFormat>On-screen Show (4:3)</PresentationFormat>
  <Paragraphs>276</Paragraphs>
  <Slides>44</Slides>
  <Notes>12</Notes>
  <HiddenSlides>0</HiddenSlides>
  <MMClips>3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5" baseType="lpstr">
      <vt:lpstr>Gulim</vt:lpstr>
      <vt:lpstr>inherit</vt:lpstr>
      <vt:lpstr>Malgun Gothic</vt:lpstr>
      <vt:lpstr>MS PGothic</vt:lpstr>
      <vt:lpstr>Roboto Slab</vt:lpstr>
      <vt:lpstr>Arial</vt:lpstr>
      <vt:lpstr>Calibri</vt:lpstr>
      <vt:lpstr>Palatino Linotype</vt:lpstr>
      <vt:lpstr>Times New Roman</vt:lpstr>
      <vt:lpstr>Wingdings</vt:lpstr>
      <vt:lpstr>Default Design</vt:lpstr>
      <vt:lpstr>     재외동포를 위한 한국어 (영어권)   3-2  </vt:lpstr>
      <vt:lpstr>재외동포를 위한 한국어 3-2   15과  여러분이 자랑스러워요. ‘I’m proud of all of you’ </vt:lpstr>
      <vt:lpstr> 교과서 P. 124를 펴세요.</vt:lpstr>
      <vt:lpstr>여러 학생들이 선생님과 이번 학기에 대해서 이야기해요.  (다음 대화를 잘 듣고 따라 읽어 봅시다.)</vt:lpstr>
      <vt:lpstr>배워 봐요  Let’s learn  P. 125 어휘 Vocabulary</vt:lpstr>
      <vt:lpstr>Quizlet 단어연습 </vt:lpstr>
      <vt:lpstr>PowerPoint Presentation</vt:lpstr>
      <vt:lpstr>PowerPoint Presentation</vt:lpstr>
      <vt:lpstr> V -(으)ㄴ지/는지 알다 (모르다)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-재(요)  어떤 사람이 제안한 일을 다른 사람에게 다시 전달할 때 This is used to pass information along to someone from someone else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말해 봅시다</vt:lpstr>
      <vt:lpstr>글을 써 봅시다  (숙제)</vt:lpstr>
      <vt:lpstr>  단군 이야기   P. 131</vt:lpstr>
      <vt:lpstr>말하기</vt:lpstr>
      <vt:lpstr>재미있는 전래동화</vt:lpstr>
      <vt:lpstr>&lt;단군 이야기&gt; 쓰기 숙제</vt:lpstr>
      <vt:lpstr>Quizlet 단어 복습 </vt:lpstr>
      <vt:lpstr>Workbook P. 56-57 (숙제) * 정답은 P.67 모범답안을 참조하세요.</vt:lpstr>
      <vt:lpstr>PowerPoint Presentation</vt:lpstr>
      <vt:lpstr>PowerPoint Presentation</vt:lpstr>
      <vt:lpstr>PowerPoint Presentation</vt:lpstr>
      <vt:lpstr>듣기와 말하기 연습</vt:lpstr>
      <vt:lpstr>오늘의 숙제</vt:lpstr>
      <vt:lpstr>수고하셨습니다!</vt:lpstr>
      <vt:lpstr>References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Hye Seung Lee</dc:creator>
  <cp:lastModifiedBy>Seunghee Back</cp:lastModifiedBy>
  <cp:revision>269</cp:revision>
  <dcterms:created xsi:type="dcterms:W3CDTF">2008-02-12T07:53:45Z</dcterms:created>
  <dcterms:modified xsi:type="dcterms:W3CDTF">2020-05-27T15:52:11Z</dcterms:modified>
</cp:coreProperties>
</file>